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2"/>
  </p:notesMasterIdLst>
  <p:handoutMasterIdLst>
    <p:handoutMasterId r:id="rId63"/>
  </p:handoutMasterIdLst>
  <p:sldIdLst>
    <p:sldId id="276" r:id="rId5"/>
    <p:sldId id="1283" r:id="rId6"/>
    <p:sldId id="1337" r:id="rId7"/>
    <p:sldId id="1215" r:id="rId8"/>
    <p:sldId id="1284" r:id="rId9"/>
    <p:sldId id="1285" r:id="rId10"/>
    <p:sldId id="1286" r:id="rId11"/>
    <p:sldId id="1287" r:id="rId12"/>
    <p:sldId id="1288" r:id="rId13"/>
    <p:sldId id="1289" r:id="rId14"/>
    <p:sldId id="1290" r:id="rId15"/>
    <p:sldId id="1291" r:id="rId16"/>
    <p:sldId id="1292" r:id="rId17"/>
    <p:sldId id="1293" r:id="rId18"/>
    <p:sldId id="1294" r:id="rId19"/>
    <p:sldId id="1295" r:id="rId20"/>
    <p:sldId id="1296" r:id="rId21"/>
    <p:sldId id="1297" r:id="rId22"/>
    <p:sldId id="1298" r:id="rId23"/>
    <p:sldId id="1299" r:id="rId24"/>
    <p:sldId id="1300" r:id="rId25"/>
    <p:sldId id="1301" r:id="rId26"/>
    <p:sldId id="1302" r:id="rId27"/>
    <p:sldId id="1303" r:id="rId28"/>
    <p:sldId id="1304" r:id="rId29"/>
    <p:sldId id="1305" r:id="rId30"/>
    <p:sldId id="1306" r:id="rId31"/>
    <p:sldId id="1307" r:id="rId32"/>
    <p:sldId id="1308" r:id="rId33"/>
    <p:sldId id="1309" r:id="rId34"/>
    <p:sldId id="1325" r:id="rId35"/>
    <p:sldId id="1310" r:id="rId36"/>
    <p:sldId id="1311" r:id="rId37"/>
    <p:sldId id="1313" r:id="rId38"/>
    <p:sldId id="1312" r:id="rId39"/>
    <p:sldId id="1314" r:id="rId40"/>
    <p:sldId id="1315" r:id="rId41"/>
    <p:sldId id="1316" r:id="rId42"/>
    <p:sldId id="1317" r:id="rId43"/>
    <p:sldId id="1318" r:id="rId44"/>
    <p:sldId id="1319" r:id="rId45"/>
    <p:sldId id="1320" r:id="rId46"/>
    <p:sldId id="1321" r:id="rId47"/>
    <p:sldId id="1322" r:id="rId48"/>
    <p:sldId id="1323" r:id="rId49"/>
    <p:sldId id="1324" r:id="rId50"/>
    <p:sldId id="1326" r:id="rId51"/>
    <p:sldId id="1327" r:id="rId52"/>
    <p:sldId id="1328" r:id="rId53"/>
    <p:sldId id="1329" r:id="rId54"/>
    <p:sldId id="1331" r:id="rId55"/>
    <p:sldId id="1332" r:id="rId56"/>
    <p:sldId id="1333" r:id="rId57"/>
    <p:sldId id="1334" r:id="rId58"/>
    <p:sldId id="1335" r:id="rId59"/>
    <p:sldId id="1336" r:id="rId60"/>
    <p:sldId id="286" r:id="rId6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9DB7D6B-4A84-413D-B078-13CB164B8FF7}">
          <p14:sldIdLst>
            <p14:sldId id="276"/>
            <p14:sldId id="1283"/>
            <p14:sldId id="1337"/>
            <p14:sldId id="1215"/>
            <p14:sldId id="1284"/>
            <p14:sldId id="1285"/>
            <p14:sldId id="1286"/>
            <p14:sldId id="1287"/>
            <p14:sldId id="1288"/>
            <p14:sldId id="1289"/>
            <p14:sldId id="1290"/>
            <p14:sldId id="1291"/>
            <p14:sldId id="1292"/>
            <p14:sldId id="1293"/>
            <p14:sldId id="1294"/>
            <p14:sldId id="1295"/>
            <p14:sldId id="1296"/>
            <p14:sldId id="1297"/>
            <p14:sldId id="1298"/>
            <p14:sldId id="1299"/>
            <p14:sldId id="1300"/>
            <p14:sldId id="1301"/>
            <p14:sldId id="1302"/>
            <p14:sldId id="1303"/>
            <p14:sldId id="1304"/>
            <p14:sldId id="1305"/>
            <p14:sldId id="1306"/>
            <p14:sldId id="1307"/>
            <p14:sldId id="1308"/>
            <p14:sldId id="1309"/>
            <p14:sldId id="1325"/>
            <p14:sldId id="1310"/>
            <p14:sldId id="1311"/>
            <p14:sldId id="1313"/>
            <p14:sldId id="1312"/>
            <p14:sldId id="1314"/>
            <p14:sldId id="1315"/>
            <p14:sldId id="1316"/>
            <p14:sldId id="1317"/>
            <p14:sldId id="1318"/>
            <p14:sldId id="1319"/>
            <p14:sldId id="1320"/>
            <p14:sldId id="1321"/>
            <p14:sldId id="1322"/>
            <p14:sldId id="1323"/>
            <p14:sldId id="1324"/>
            <p14:sldId id="1326"/>
            <p14:sldId id="1327"/>
            <p14:sldId id="1328"/>
            <p14:sldId id="1329"/>
            <p14:sldId id="1331"/>
            <p14:sldId id="1332"/>
            <p14:sldId id="1333"/>
            <p14:sldId id="1334"/>
            <p14:sldId id="1335"/>
            <p14:sldId id="1336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lle de Korte" initials="JdK" lastIdx="1" clrIdx="0">
    <p:extLst>
      <p:ext uri="{19B8F6BF-5375-455C-9EA6-DF929625EA0E}">
        <p15:presenceInfo xmlns:p15="http://schemas.microsoft.com/office/powerpoint/2012/main" userId="S-1-5-21-2890558824-3927818043-3374662254-1152" providerId="AD"/>
      </p:ext>
    </p:extLst>
  </p:cmAuthor>
  <p:cmAuthor id="2" name="Silvana Salamur" initials="SS" lastIdx="9" clrIdx="1">
    <p:extLst>
      <p:ext uri="{19B8F6BF-5375-455C-9EA6-DF929625EA0E}">
        <p15:presenceInfo xmlns:p15="http://schemas.microsoft.com/office/powerpoint/2012/main" userId="Silvana Salamur" providerId="None"/>
      </p:ext>
    </p:extLst>
  </p:cmAuthor>
  <p:cmAuthor id="3" name="Ilse de Groot" initials="IdG" lastIdx="9" clrIdx="2">
    <p:extLst>
      <p:ext uri="{19B8F6BF-5375-455C-9EA6-DF929625EA0E}">
        <p15:presenceInfo xmlns:p15="http://schemas.microsoft.com/office/powerpoint/2012/main" userId="S::Ilse@pptsolutions.nl::bdc23269-d2c6-4623-a313-540a2406f7f1" providerId="AD"/>
      </p:ext>
    </p:extLst>
  </p:cmAuthor>
  <p:cmAuthor id="4" name="Corné Versloot - Anchormen" initials="CV-A [2]" lastIdx="1" clrIdx="3">
    <p:extLst>
      <p:ext uri="{19B8F6BF-5375-455C-9EA6-DF929625EA0E}">
        <p15:presenceInfo xmlns:p15="http://schemas.microsoft.com/office/powerpoint/2012/main" userId="S::c.versloot@anchormen.nl::866f66f2-d0a6-4052-a2d0-82e6e8855097" providerId="AD"/>
      </p:ext>
    </p:extLst>
  </p:cmAuthor>
  <p:cmAuthor id="5" name="Marinka van der Eng - Anchormen" initials="MvdE-A" lastIdx="23" clrIdx="4">
    <p:extLst>
      <p:ext uri="{19B8F6BF-5375-455C-9EA6-DF929625EA0E}">
        <p15:presenceInfo xmlns:p15="http://schemas.microsoft.com/office/powerpoint/2012/main" userId="S::m.vandereng@anchormen.nl::57e43501-1fd7-49ab-b071-354a50eb83d1" providerId="AD"/>
      </p:ext>
    </p:extLst>
  </p:cmAuthor>
  <p:cmAuthor id="6" name="Martin Schepers - Anchormen" initials="MS-A" lastIdx="6" clrIdx="5">
    <p:extLst>
      <p:ext uri="{19B8F6BF-5375-455C-9EA6-DF929625EA0E}">
        <p15:presenceInfo xmlns:p15="http://schemas.microsoft.com/office/powerpoint/2012/main" userId="S::m.schepers@anchormen.nl::498d248b-a7e8-49f3-aef8-df2addd8a70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B14"/>
    <a:srgbClr val="F78937"/>
    <a:srgbClr val="E76809"/>
    <a:srgbClr val="D66008"/>
    <a:srgbClr val="999999"/>
    <a:srgbClr val="FF0000"/>
    <a:srgbClr val="519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9" autoAdjust="0"/>
    <p:restoredTop sz="96327" autoAdjust="0"/>
  </p:normalViewPr>
  <p:slideViewPr>
    <p:cSldViewPr snapToGrid="0" showGuides="1">
      <p:cViewPr varScale="1">
        <p:scale>
          <a:sx n="110" d="100"/>
          <a:sy n="110" d="100"/>
        </p:scale>
        <p:origin x="132" y="114"/>
      </p:cViewPr>
      <p:guideLst/>
    </p:cSldViewPr>
  </p:slideViewPr>
  <p:outlineViewPr>
    <p:cViewPr>
      <p:scale>
        <a:sx n="33" d="100"/>
        <a:sy n="33" d="100"/>
      </p:scale>
      <p:origin x="0" y="-118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790FD16C-8895-420F-A8EA-49A46C0B97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700728C-ECC4-4B3A-8BFF-86F26773B0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EACA9-F0E6-4B7E-B44F-E42487D7D50E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2BF263F-937E-45F8-8B87-C3897AF9CC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AC4AB41-049A-45F6-8400-96B8E558F0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19E2-4BAC-4A20-AFDE-2A2DE3B6F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9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E9904-312C-4E6F-8F31-48A38C65A6EC}" type="datetimeFigureOut">
              <a:rPr lang="nl-NL" smtClean="0"/>
              <a:t>26-2-2021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8A791-D8E8-4C23-A528-EAEB42DC40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9037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437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956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2298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1713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075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8572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0897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57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840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1589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51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733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702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706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713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65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6955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6954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90135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8166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265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9033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707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21932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2732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326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3979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14184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40851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5803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8448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8136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7878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4125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0292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14089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18443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16310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02902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9668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1354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16639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14299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985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5241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399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56939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6104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21242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8902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6763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910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098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5029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552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microsoft.com/office/2007/relationships/hdphoto" Target="../media/hdphoto3.wdp"/><Relationship Id="rId9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ep 30">
            <a:extLst>
              <a:ext uri="{FF2B5EF4-FFF2-40B4-BE49-F238E27FC236}">
                <a16:creationId xmlns:a16="http://schemas.microsoft.com/office/drawing/2014/main" id="{1A739731-F483-4D5E-863D-0EC72445E773}"/>
              </a:ext>
            </a:extLst>
          </p:cNvPr>
          <p:cNvGrpSpPr/>
          <p:nvPr userDrawn="1"/>
        </p:nvGrpSpPr>
        <p:grpSpPr>
          <a:xfrm>
            <a:off x="6597640" y="3016290"/>
            <a:ext cx="2199100" cy="825418"/>
            <a:chOff x="6597640" y="3016290"/>
            <a:chExt cx="2199100" cy="825418"/>
          </a:xfrm>
        </p:grpSpPr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23574FE4-778B-4C7D-99DF-34F7C6E3409D}"/>
                </a:ext>
              </a:extLst>
            </p:cNvPr>
            <p:cNvSpPr/>
            <p:nvPr/>
          </p:nvSpPr>
          <p:spPr>
            <a:xfrm>
              <a:off x="6597640" y="3016290"/>
              <a:ext cx="838369" cy="825418"/>
            </a:xfrm>
            <a:custGeom>
              <a:avLst/>
              <a:gdLst>
                <a:gd name="connsiteX0" fmla="*/ 66483 w 838369"/>
                <a:gd name="connsiteY0" fmla="*/ 0 h 825418"/>
                <a:gd name="connsiteX1" fmla="*/ 188223 w 838369"/>
                <a:gd name="connsiteY1" fmla="*/ 0 h 825418"/>
                <a:gd name="connsiteX2" fmla="*/ 377310 w 838369"/>
                <a:gd name="connsiteY2" fmla="*/ 446382 h 825418"/>
                <a:gd name="connsiteX3" fmla="*/ 417890 w 838369"/>
                <a:gd name="connsiteY3" fmla="*/ 557762 h 825418"/>
                <a:gd name="connsiteX4" fmla="*/ 420480 w 838369"/>
                <a:gd name="connsiteY4" fmla="*/ 557762 h 825418"/>
                <a:gd name="connsiteX5" fmla="*/ 461060 w 838369"/>
                <a:gd name="connsiteY5" fmla="*/ 446382 h 825418"/>
                <a:gd name="connsiteX6" fmla="*/ 650147 w 838369"/>
                <a:gd name="connsiteY6" fmla="*/ 0 h 825418"/>
                <a:gd name="connsiteX7" fmla="*/ 771887 w 838369"/>
                <a:gd name="connsiteY7" fmla="*/ 0 h 825418"/>
                <a:gd name="connsiteX8" fmla="*/ 838370 w 838369"/>
                <a:gd name="connsiteY8" fmla="*/ 825418 h 825418"/>
                <a:gd name="connsiteX9" fmla="*/ 723537 w 838369"/>
                <a:gd name="connsiteY9" fmla="*/ 825418 h 825418"/>
                <a:gd name="connsiteX10" fmla="*/ 683820 w 838369"/>
                <a:gd name="connsiteY10" fmla="*/ 304783 h 825418"/>
                <a:gd name="connsiteX11" fmla="*/ 682956 w 838369"/>
                <a:gd name="connsiteY11" fmla="*/ 183043 h 825418"/>
                <a:gd name="connsiteX12" fmla="*/ 680366 w 838369"/>
                <a:gd name="connsiteY12" fmla="*/ 183043 h 825418"/>
                <a:gd name="connsiteX13" fmla="*/ 636332 w 838369"/>
                <a:gd name="connsiteY13" fmla="*/ 304783 h 825418"/>
                <a:gd name="connsiteX14" fmla="*/ 471421 w 838369"/>
                <a:gd name="connsiteY14" fmla="*/ 676912 h 825418"/>
                <a:gd name="connsiteX15" fmla="*/ 368676 w 838369"/>
                <a:gd name="connsiteY15" fmla="*/ 676912 h 825418"/>
                <a:gd name="connsiteX16" fmla="*/ 204628 w 838369"/>
                <a:gd name="connsiteY16" fmla="*/ 304783 h 825418"/>
                <a:gd name="connsiteX17" fmla="*/ 160594 w 838369"/>
                <a:gd name="connsiteY17" fmla="*/ 180452 h 825418"/>
                <a:gd name="connsiteX18" fmla="*/ 158004 w 838369"/>
                <a:gd name="connsiteY18" fmla="*/ 180452 h 825418"/>
                <a:gd name="connsiteX19" fmla="*/ 155414 w 838369"/>
                <a:gd name="connsiteY19" fmla="*/ 304783 h 825418"/>
                <a:gd name="connsiteX20" fmla="*/ 115697 w 838369"/>
                <a:gd name="connsiteY20" fmla="*/ 825418 h 825418"/>
                <a:gd name="connsiteX21" fmla="*/ 0 w 838369"/>
                <a:gd name="connsiteY21" fmla="*/ 825418 h 825418"/>
                <a:gd name="connsiteX22" fmla="*/ 66483 w 838369"/>
                <a:gd name="connsiteY22" fmla="*/ 0 h 82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38369" h="825418">
                  <a:moveTo>
                    <a:pt x="66483" y="0"/>
                  </a:moveTo>
                  <a:lnTo>
                    <a:pt x="188223" y="0"/>
                  </a:lnTo>
                  <a:lnTo>
                    <a:pt x="377310" y="446382"/>
                  </a:lnTo>
                  <a:cubicBezTo>
                    <a:pt x="396305" y="492143"/>
                    <a:pt x="417890" y="557762"/>
                    <a:pt x="417890" y="557762"/>
                  </a:cubicBezTo>
                  <a:lnTo>
                    <a:pt x="420480" y="557762"/>
                  </a:lnTo>
                  <a:cubicBezTo>
                    <a:pt x="420480" y="557762"/>
                    <a:pt x="442929" y="492143"/>
                    <a:pt x="461060" y="446382"/>
                  </a:cubicBezTo>
                  <a:lnTo>
                    <a:pt x="650147" y="0"/>
                  </a:lnTo>
                  <a:lnTo>
                    <a:pt x="771887" y="0"/>
                  </a:lnTo>
                  <a:lnTo>
                    <a:pt x="838370" y="825418"/>
                  </a:lnTo>
                  <a:lnTo>
                    <a:pt x="723537" y="825418"/>
                  </a:lnTo>
                  <a:lnTo>
                    <a:pt x="683820" y="304783"/>
                  </a:lnTo>
                  <a:cubicBezTo>
                    <a:pt x="680366" y="254705"/>
                    <a:pt x="682956" y="183043"/>
                    <a:pt x="682956" y="183043"/>
                  </a:cubicBezTo>
                  <a:lnTo>
                    <a:pt x="680366" y="183043"/>
                  </a:lnTo>
                  <a:cubicBezTo>
                    <a:pt x="680366" y="183043"/>
                    <a:pt x="656190" y="259022"/>
                    <a:pt x="636332" y="304783"/>
                  </a:cubicBezTo>
                  <a:lnTo>
                    <a:pt x="471421" y="676912"/>
                  </a:lnTo>
                  <a:lnTo>
                    <a:pt x="368676" y="676912"/>
                  </a:lnTo>
                  <a:lnTo>
                    <a:pt x="204628" y="304783"/>
                  </a:lnTo>
                  <a:cubicBezTo>
                    <a:pt x="185633" y="260749"/>
                    <a:pt x="160594" y="180452"/>
                    <a:pt x="160594" y="180452"/>
                  </a:cubicBezTo>
                  <a:lnTo>
                    <a:pt x="158004" y="180452"/>
                  </a:lnTo>
                  <a:cubicBezTo>
                    <a:pt x="158004" y="180452"/>
                    <a:pt x="158867" y="253842"/>
                    <a:pt x="155414" y="304783"/>
                  </a:cubicBezTo>
                  <a:lnTo>
                    <a:pt x="115697" y="825418"/>
                  </a:lnTo>
                  <a:lnTo>
                    <a:pt x="0" y="825418"/>
                  </a:lnTo>
                  <a:lnTo>
                    <a:pt x="66483" y="0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63066DD0-BB82-4514-A2EA-BE38AF345345}"/>
                </a:ext>
              </a:extLst>
            </p:cNvPr>
            <p:cNvSpPr/>
            <p:nvPr/>
          </p:nvSpPr>
          <p:spPr>
            <a:xfrm>
              <a:off x="7536165" y="3016290"/>
              <a:ext cx="499049" cy="823691"/>
            </a:xfrm>
            <a:custGeom>
              <a:avLst/>
              <a:gdLst>
                <a:gd name="connsiteX0" fmla="*/ 0 w 499049"/>
                <a:gd name="connsiteY0" fmla="*/ 0 h 823691"/>
                <a:gd name="connsiteX1" fmla="*/ 479192 w 499049"/>
                <a:gd name="connsiteY1" fmla="*/ 0 h 823691"/>
                <a:gd name="connsiteX2" fmla="*/ 479192 w 499049"/>
                <a:gd name="connsiteY2" fmla="*/ 100155 h 823691"/>
                <a:gd name="connsiteX3" fmla="*/ 115697 w 499049"/>
                <a:gd name="connsiteY3" fmla="*/ 100155 h 823691"/>
                <a:gd name="connsiteX4" fmla="*/ 115697 w 499049"/>
                <a:gd name="connsiteY4" fmla="*/ 358314 h 823691"/>
                <a:gd name="connsiteX5" fmla="*/ 411846 w 499049"/>
                <a:gd name="connsiteY5" fmla="*/ 358314 h 823691"/>
                <a:gd name="connsiteX6" fmla="*/ 411846 w 499049"/>
                <a:gd name="connsiteY6" fmla="*/ 458470 h 823691"/>
                <a:gd name="connsiteX7" fmla="*/ 115697 w 499049"/>
                <a:gd name="connsiteY7" fmla="*/ 458470 h 823691"/>
                <a:gd name="connsiteX8" fmla="*/ 115697 w 499049"/>
                <a:gd name="connsiteY8" fmla="*/ 723536 h 823691"/>
                <a:gd name="connsiteX9" fmla="*/ 499050 w 499049"/>
                <a:gd name="connsiteY9" fmla="*/ 723536 h 823691"/>
                <a:gd name="connsiteX10" fmla="*/ 499050 w 499049"/>
                <a:gd name="connsiteY10" fmla="*/ 823691 h 823691"/>
                <a:gd name="connsiteX11" fmla="*/ 0 w 499049"/>
                <a:gd name="connsiteY11" fmla="*/ 823691 h 823691"/>
                <a:gd name="connsiteX12" fmla="*/ 0 w 499049"/>
                <a:gd name="connsiteY12" fmla="*/ 0 h 82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9049" h="823691">
                  <a:moveTo>
                    <a:pt x="0" y="0"/>
                  </a:moveTo>
                  <a:lnTo>
                    <a:pt x="479192" y="0"/>
                  </a:lnTo>
                  <a:lnTo>
                    <a:pt x="479192" y="100155"/>
                  </a:lnTo>
                  <a:lnTo>
                    <a:pt x="115697" y="100155"/>
                  </a:lnTo>
                  <a:lnTo>
                    <a:pt x="115697" y="358314"/>
                  </a:lnTo>
                  <a:lnTo>
                    <a:pt x="411846" y="358314"/>
                  </a:lnTo>
                  <a:lnTo>
                    <a:pt x="411846" y="458470"/>
                  </a:lnTo>
                  <a:lnTo>
                    <a:pt x="115697" y="458470"/>
                  </a:lnTo>
                  <a:lnTo>
                    <a:pt x="115697" y="723536"/>
                  </a:lnTo>
                  <a:lnTo>
                    <a:pt x="499050" y="723536"/>
                  </a:lnTo>
                  <a:lnTo>
                    <a:pt x="499050" y="823691"/>
                  </a:lnTo>
                  <a:lnTo>
                    <a:pt x="0" y="823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: vorm 29">
              <a:extLst>
                <a:ext uri="{FF2B5EF4-FFF2-40B4-BE49-F238E27FC236}">
                  <a16:creationId xmlns:a16="http://schemas.microsoft.com/office/drawing/2014/main" id="{BE79658A-7797-4315-A4D8-947CA8B101F6}"/>
                </a:ext>
              </a:extLst>
            </p:cNvPr>
            <p:cNvSpPr/>
            <p:nvPr/>
          </p:nvSpPr>
          <p:spPr>
            <a:xfrm>
              <a:off x="8135370" y="3016290"/>
              <a:ext cx="661370" cy="825418"/>
            </a:xfrm>
            <a:custGeom>
              <a:avLst/>
              <a:gdLst>
                <a:gd name="connsiteX0" fmla="*/ 0 w 661370"/>
                <a:gd name="connsiteY0" fmla="*/ 0 h 825418"/>
                <a:gd name="connsiteX1" fmla="*/ 114833 w 661370"/>
                <a:gd name="connsiteY1" fmla="*/ 0 h 825418"/>
                <a:gd name="connsiteX2" fmla="*/ 481782 w 661370"/>
                <a:gd name="connsiteY2" fmla="*/ 537040 h 825418"/>
                <a:gd name="connsiteX3" fmla="*/ 550854 w 661370"/>
                <a:gd name="connsiteY3" fmla="*/ 656190 h 825418"/>
                <a:gd name="connsiteX4" fmla="*/ 553445 w 661370"/>
                <a:gd name="connsiteY4" fmla="*/ 656190 h 825418"/>
                <a:gd name="connsiteX5" fmla="*/ 545674 w 661370"/>
                <a:gd name="connsiteY5" fmla="*/ 537040 h 825418"/>
                <a:gd name="connsiteX6" fmla="*/ 545674 w 661370"/>
                <a:gd name="connsiteY6" fmla="*/ 0 h 825418"/>
                <a:gd name="connsiteX7" fmla="*/ 661371 w 661370"/>
                <a:gd name="connsiteY7" fmla="*/ 0 h 825418"/>
                <a:gd name="connsiteX8" fmla="*/ 661371 w 661370"/>
                <a:gd name="connsiteY8" fmla="*/ 825418 h 825418"/>
                <a:gd name="connsiteX9" fmla="*/ 548264 w 661370"/>
                <a:gd name="connsiteY9" fmla="*/ 825418 h 825418"/>
                <a:gd name="connsiteX10" fmla="*/ 179589 w 661370"/>
                <a:gd name="connsiteY10" fmla="*/ 290105 h 825418"/>
                <a:gd name="connsiteX11" fmla="*/ 110516 w 661370"/>
                <a:gd name="connsiteY11" fmla="*/ 170091 h 825418"/>
                <a:gd name="connsiteX12" fmla="*/ 107926 w 661370"/>
                <a:gd name="connsiteY12" fmla="*/ 170091 h 825418"/>
                <a:gd name="connsiteX13" fmla="*/ 115696 w 661370"/>
                <a:gd name="connsiteY13" fmla="*/ 290105 h 825418"/>
                <a:gd name="connsiteX14" fmla="*/ 115696 w 661370"/>
                <a:gd name="connsiteY14" fmla="*/ 825418 h 825418"/>
                <a:gd name="connsiteX15" fmla="*/ 0 w 661370"/>
                <a:gd name="connsiteY15" fmla="*/ 825418 h 825418"/>
                <a:gd name="connsiteX16" fmla="*/ 0 w 661370"/>
                <a:gd name="connsiteY16" fmla="*/ 0 h 82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1370" h="825418">
                  <a:moveTo>
                    <a:pt x="0" y="0"/>
                  </a:moveTo>
                  <a:lnTo>
                    <a:pt x="114833" y="0"/>
                  </a:lnTo>
                  <a:lnTo>
                    <a:pt x="481782" y="537040"/>
                  </a:lnTo>
                  <a:cubicBezTo>
                    <a:pt x="512001" y="581074"/>
                    <a:pt x="550854" y="656190"/>
                    <a:pt x="550854" y="656190"/>
                  </a:cubicBezTo>
                  <a:lnTo>
                    <a:pt x="553445" y="656190"/>
                  </a:lnTo>
                  <a:cubicBezTo>
                    <a:pt x="553445" y="656190"/>
                    <a:pt x="545674" y="582800"/>
                    <a:pt x="545674" y="537040"/>
                  </a:cubicBezTo>
                  <a:lnTo>
                    <a:pt x="545674" y="0"/>
                  </a:lnTo>
                  <a:lnTo>
                    <a:pt x="661371" y="0"/>
                  </a:lnTo>
                  <a:lnTo>
                    <a:pt x="661371" y="825418"/>
                  </a:lnTo>
                  <a:lnTo>
                    <a:pt x="548264" y="825418"/>
                  </a:lnTo>
                  <a:lnTo>
                    <a:pt x="179589" y="290105"/>
                  </a:lnTo>
                  <a:cubicBezTo>
                    <a:pt x="149370" y="244344"/>
                    <a:pt x="110516" y="170091"/>
                    <a:pt x="110516" y="170091"/>
                  </a:cubicBezTo>
                  <a:lnTo>
                    <a:pt x="107926" y="170091"/>
                  </a:lnTo>
                  <a:cubicBezTo>
                    <a:pt x="107926" y="170091"/>
                    <a:pt x="115696" y="243481"/>
                    <a:pt x="115696" y="290105"/>
                  </a:cubicBezTo>
                  <a:lnTo>
                    <a:pt x="115696" y="825418"/>
                  </a:lnTo>
                  <a:lnTo>
                    <a:pt x="0" y="825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grpSp>
        <p:nvGrpSpPr>
          <p:cNvPr id="43" name="Groep 42">
            <a:extLst>
              <a:ext uri="{FF2B5EF4-FFF2-40B4-BE49-F238E27FC236}">
                <a16:creationId xmlns:a16="http://schemas.microsoft.com/office/drawing/2014/main" id="{7494B161-85D3-475A-8775-CEEFE15E865E}"/>
              </a:ext>
            </a:extLst>
          </p:cNvPr>
          <p:cNvGrpSpPr/>
          <p:nvPr userDrawn="1"/>
        </p:nvGrpSpPr>
        <p:grpSpPr>
          <a:xfrm>
            <a:off x="1571740" y="3001613"/>
            <a:ext cx="4947329" cy="853910"/>
            <a:chOff x="1571740" y="3001613"/>
            <a:chExt cx="4947329" cy="853910"/>
          </a:xfrm>
        </p:grpSpPr>
        <p:sp>
          <p:nvSpPr>
            <p:cNvPr id="6" name="Vrije vorm: vorm 5">
              <a:extLst>
                <a:ext uri="{FF2B5EF4-FFF2-40B4-BE49-F238E27FC236}">
                  <a16:creationId xmlns:a16="http://schemas.microsoft.com/office/drawing/2014/main" id="{D1352871-6891-48CF-AB7E-3CE30D9A374B}"/>
                </a:ext>
              </a:extLst>
            </p:cNvPr>
            <p:cNvSpPr/>
            <p:nvPr/>
          </p:nvSpPr>
          <p:spPr>
            <a:xfrm>
              <a:off x="1571740" y="3015427"/>
              <a:ext cx="773613" cy="826281"/>
            </a:xfrm>
            <a:custGeom>
              <a:avLst/>
              <a:gdLst>
                <a:gd name="connsiteX0" fmla="*/ 515455 w 773613"/>
                <a:gd name="connsiteY0" fmla="*/ 652737 h 826281"/>
                <a:gd name="connsiteX1" fmla="*/ 257296 w 773613"/>
                <a:gd name="connsiteY1" fmla="*/ 652737 h 826281"/>
                <a:gd name="connsiteX2" fmla="*/ 207218 w 773613"/>
                <a:gd name="connsiteY2" fmla="*/ 826282 h 826281"/>
                <a:gd name="connsiteX3" fmla="*/ 0 w 773613"/>
                <a:gd name="connsiteY3" fmla="*/ 826282 h 826281"/>
                <a:gd name="connsiteX4" fmla="*/ 280608 w 773613"/>
                <a:gd name="connsiteY4" fmla="*/ 0 h 826281"/>
                <a:gd name="connsiteX5" fmla="*/ 493006 w 773613"/>
                <a:gd name="connsiteY5" fmla="*/ 0 h 826281"/>
                <a:gd name="connsiteX6" fmla="*/ 773614 w 773613"/>
                <a:gd name="connsiteY6" fmla="*/ 826282 h 826281"/>
                <a:gd name="connsiteX7" fmla="*/ 566396 w 773613"/>
                <a:gd name="connsiteY7" fmla="*/ 826282 h 826281"/>
                <a:gd name="connsiteX8" fmla="*/ 515455 w 773613"/>
                <a:gd name="connsiteY8" fmla="*/ 652737 h 826281"/>
                <a:gd name="connsiteX9" fmla="*/ 385944 w 773613"/>
                <a:gd name="connsiteY9" fmla="*/ 188223 h 826281"/>
                <a:gd name="connsiteX10" fmla="*/ 352271 w 773613"/>
                <a:gd name="connsiteY10" fmla="*/ 330685 h 826281"/>
                <a:gd name="connsiteX11" fmla="*/ 304783 w 773613"/>
                <a:gd name="connsiteY11" fmla="*/ 491279 h 826281"/>
                <a:gd name="connsiteX12" fmla="*/ 467967 w 773613"/>
                <a:gd name="connsiteY12" fmla="*/ 491279 h 826281"/>
                <a:gd name="connsiteX13" fmla="*/ 421343 w 773613"/>
                <a:gd name="connsiteY13" fmla="*/ 330685 h 826281"/>
                <a:gd name="connsiteX14" fmla="*/ 387670 w 773613"/>
                <a:gd name="connsiteY14" fmla="*/ 188223 h 826281"/>
                <a:gd name="connsiteX15" fmla="*/ 385944 w 773613"/>
                <a:gd name="connsiteY15" fmla="*/ 188223 h 82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73613" h="826281">
                  <a:moveTo>
                    <a:pt x="515455" y="652737"/>
                  </a:moveTo>
                  <a:lnTo>
                    <a:pt x="257296" y="652737"/>
                  </a:lnTo>
                  <a:lnTo>
                    <a:pt x="207218" y="826282"/>
                  </a:lnTo>
                  <a:lnTo>
                    <a:pt x="0" y="826282"/>
                  </a:lnTo>
                  <a:lnTo>
                    <a:pt x="280608" y="0"/>
                  </a:lnTo>
                  <a:lnTo>
                    <a:pt x="493006" y="0"/>
                  </a:lnTo>
                  <a:lnTo>
                    <a:pt x="773614" y="826282"/>
                  </a:lnTo>
                  <a:lnTo>
                    <a:pt x="566396" y="826282"/>
                  </a:lnTo>
                  <a:lnTo>
                    <a:pt x="515455" y="652737"/>
                  </a:lnTo>
                  <a:close/>
                  <a:moveTo>
                    <a:pt x="385944" y="188223"/>
                  </a:moveTo>
                  <a:cubicBezTo>
                    <a:pt x="385944" y="188223"/>
                    <a:pt x="367812" y="278017"/>
                    <a:pt x="352271" y="330685"/>
                  </a:cubicBezTo>
                  <a:lnTo>
                    <a:pt x="304783" y="491279"/>
                  </a:lnTo>
                  <a:lnTo>
                    <a:pt x="467967" y="491279"/>
                  </a:lnTo>
                  <a:lnTo>
                    <a:pt x="421343" y="330685"/>
                  </a:lnTo>
                  <a:cubicBezTo>
                    <a:pt x="406665" y="278881"/>
                    <a:pt x="387670" y="188223"/>
                    <a:pt x="387670" y="188223"/>
                  </a:cubicBezTo>
                  <a:lnTo>
                    <a:pt x="385944" y="188223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E8190040-92AF-4ED5-9C70-B05F0C17B8D2}"/>
                </a:ext>
              </a:extLst>
            </p:cNvPr>
            <p:cNvSpPr/>
            <p:nvPr/>
          </p:nvSpPr>
          <p:spPr>
            <a:xfrm>
              <a:off x="2416153" y="3015427"/>
              <a:ext cx="697634" cy="826281"/>
            </a:xfrm>
            <a:custGeom>
              <a:avLst/>
              <a:gdLst>
                <a:gd name="connsiteX0" fmla="*/ 0 w 697634"/>
                <a:gd name="connsiteY0" fmla="*/ 0 h 826281"/>
                <a:gd name="connsiteX1" fmla="*/ 204628 w 697634"/>
                <a:gd name="connsiteY1" fmla="*/ 0 h 826281"/>
                <a:gd name="connsiteX2" fmla="*/ 433431 w 697634"/>
                <a:gd name="connsiteY2" fmla="*/ 385943 h 826281"/>
                <a:gd name="connsiteX3" fmla="*/ 502504 w 697634"/>
                <a:gd name="connsiteY3" fmla="*/ 526679 h 826281"/>
                <a:gd name="connsiteX4" fmla="*/ 505094 w 697634"/>
                <a:gd name="connsiteY4" fmla="*/ 526679 h 826281"/>
                <a:gd name="connsiteX5" fmla="*/ 495596 w 697634"/>
                <a:gd name="connsiteY5" fmla="*/ 385943 h 826281"/>
                <a:gd name="connsiteX6" fmla="*/ 495596 w 697634"/>
                <a:gd name="connsiteY6" fmla="*/ 0 h 826281"/>
                <a:gd name="connsiteX7" fmla="*/ 697634 w 697634"/>
                <a:gd name="connsiteY7" fmla="*/ 0 h 826281"/>
                <a:gd name="connsiteX8" fmla="*/ 697634 w 697634"/>
                <a:gd name="connsiteY8" fmla="*/ 826282 h 826281"/>
                <a:gd name="connsiteX9" fmla="*/ 494733 w 697634"/>
                <a:gd name="connsiteY9" fmla="*/ 826282 h 826281"/>
                <a:gd name="connsiteX10" fmla="*/ 265066 w 697634"/>
                <a:gd name="connsiteY10" fmla="*/ 441202 h 826281"/>
                <a:gd name="connsiteX11" fmla="*/ 195994 w 697634"/>
                <a:gd name="connsiteY11" fmla="*/ 300466 h 826281"/>
                <a:gd name="connsiteX12" fmla="*/ 193403 w 697634"/>
                <a:gd name="connsiteY12" fmla="*/ 300466 h 826281"/>
                <a:gd name="connsiteX13" fmla="*/ 202901 w 697634"/>
                <a:gd name="connsiteY13" fmla="*/ 441202 h 826281"/>
                <a:gd name="connsiteX14" fmla="*/ 202901 w 697634"/>
                <a:gd name="connsiteY14" fmla="*/ 826282 h 826281"/>
                <a:gd name="connsiteX15" fmla="*/ 0 w 697634"/>
                <a:gd name="connsiteY15" fmla="*/ 826282 h 826281"/>
                <a:gd name="connsiteX16" fmla="*/ 0 w 697634"/>
                <a:gd name="connsiteY16" fmla="*/ 0 h 82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7634" h="826281">
                  <a:moveTo>
                    <a:pt x="0" y="0"/>
                  </a:moveTo>
                  <a:lnTo>
                    <a:pt x="204628" y="0"/>
                  </a:lnTo>
                  <a:lnTo>
                    <a:pt x="433431" y="385943"/>
                  </a:lnTo>
                  <a:cubicBezTo>
                    <a:pt x="465377" y="440338"/>
                    <a:pt x="502504" y="526679"/>
                    <a:pt x="502504" y="526679"/>
                  </a:cubicBezTo>
                  <a:lnTo>
                    <a:pt x="505094" y="526679"/>
                  </a:lnTo>
                  <a:cubicBezTo>
                    <a:pt x="505094" y="526679"/>
                    <a:pt x="495596" y="437748"/>
                    <a:pt x="495596" y="385943"/>
                  </a:cubicBezTo>
                  <a:lnTo>
                    <a:pt x="495596" y="0"/>
                  </a:lnTo>
                  <a:lnTo>
                    <a:pt x="697634" y="0"/>
                  </a:lnTo>
                  <a:lnTo>
                    <a:pt x="697634" y="826282"/>
                  </a:lnTo>
                  <a:lnTo>
                    <a:pt x="494733" y="826282"/>
                  </a:lnTo>
                  <a:lnTo>
                    <a:pt x="265066" y="441202"/>
                  </a:lnTo>
                  <a:cubicBezTo>
                    <a:pt x="233120" y="386807"/>
                    <a:pt x="195994" y="300466"/>
                    <a:pt x="195994" y="300466"/>
                  </a:cubicBezTo>
                  <a:lnTo>
                    <a:pt x="193403" y="300466"/>
                  </a:lnTo>
                  <a:cubicBezTo>
                    <a:pt x="193403" y="300466"/>
                    <a:pt x="202901" y="389397"/>
                    <a:pt x="202901" y="441202"/>
                  </a:cubicBezTo>
                  <a:lnTo>
                    <a:pt x="202901" y="826282"/>
                  </a:lnTo>
                  <a:lnTo>
                    <a:pt x="0" y="826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970D87CB-2D8D-4F3B-8576-EA355976E00C}"/>
                </a:ext>
              </a:extLst>
            </p:cNvPr>
            <p:cNvSpPr/>
            <p:nvPr/>
          </p:nvSpPr>
          <p:spPr>
            <a:xfrm>
              <a:off x="3217396" y="3001613"/>
              <a:ext cx="765843" cy="853910"/>
            </a:xfrm>
            <a:custGeom>
              <a:avLst/>
              <a:gdLst>
                <a:gd name="connsiteX0" fmla="*/ 432568 w 765843"/>
                <a:gd name="connsiteY0" fmla="*/ 0 h 853910"/>
                <a:gd name="connsiteX1" fmla="*/ 742531 w 765843"/>
                <a:gd name="connsiteY1" fmla="*/ 116560 h 853910"/>
                <a:gd name="connsiteX2" fmla="*/ 649283 w 765843"/>
                <a:gd name="connsiteY2" fmla="*/ 269383 h 853910"/>
                <a:gd name="connsiteX3" fmla="*/ 442928 w 765843"/>
                <a:gd name="connsiteY3" fmla="*/ 184769 h 853910"/>
                <a:gd name="connsiteX4" fmla="*/ 209808 w 765843"/>
                <a:gd name="connsiteY4" fmla="*/ 420480 h 853910"/>
                <a:gd name="connsiteX5" fmla="*/ 442928 w 765843"/>
                <a:gd name="connsiteY5" fmla="*/ 669141 h 853910"/>
                <a:gd name="connsiteX6" fmla="*/ 662234 w 765843"/>
                <a:gd name="connsiteY6" fmla="*/ 567259 h 853910"/>
                <a:gd name="connsiteX7" fmla="*/ 765843 w 765843"/>
                <a:gd name="connsiteY7" fmla="*/ 714902 h 853910"/>
                <a:gd name="connsiteX8" fmla="*/ 433431 w 765843"/>
                <a:gd name="connsiteY8" fmla="*/ 853911 h 853910"/>
                <a:gd name="connsiteX9" fmla="*/ 0 w 765843"/>
                <a:gd name="connsiteY9" fmla="*/ 425660 h 853910"/>
                <a:gd name="connsiteX10" fmla="*/ 432568 w 765843"/>
                <a:gd name="connsiteY10" fmla="*/ 0 h 85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5843" h="853910">
                  <a:moveTo>
                    <a:pt x="432568" y="0"/>
                  </a:moveTo>
                  <a:cubicBezTo>
                    <a:pt x="637195" y="0"/>
                    <a:pt x="742531" y="116560"/>
                    <a:pt x="742531" y="116560"/>
                  </a:cubicBezTo>
                  <a:lnTo>
                    <a:pt x="649283" y="269383"/>
                  </a:lnTo>
                  <a:cubicBezTo>
                    <a:pt x="649283" y="269383"/>
                    <a:pt x="556898" y="184769"/>
                    <a:pt x="442928" y="184769"/>
                  </a:cubicBezTo>
                  <a:cubicBezTo>
                    <a:pt x="284925" y="184769"/>
                    <a:pt x="209808" y="301329"/>
                    <a:pt x="209808" y="420480"/>
                  </a:cubicBezTo>
                  <a:cubicBezTo>
                    <a:pt x="209808" y="543084"/>
                    <a:pt x="290969" y="669141"/>
                    <a:pt x="442928" y="669141"/>
                  </a:cubicBezTo>
                  <a:cubicBezTo>
                    <a:pt x="567259" y="669141"/>
                    <a:pt x="662234" y="567259"/>
                    <a:pt x="662234" y="567259"/>
                  </a:cubicBezTo>
                  <a:lnTo>
                    <a:pt x="765843" y="714902"/>
                  </a:lnTo>
                  <a:cubicBezTo>
                    <a:pt x="765843" y="714902"/>
                    <a:pt x="649283" y="853911"/>
                    <a:pt x="433431" y="853911"/>
                  </a:cubicBezTo>
                  <a:cubicBezTo>
                    <a:pt x="174408" y="853911"/>
                    <a:pt x="0" y="670005"/>
                    <a:pt x="0" y="425660"/>
                  </a:cubicBezTo>
                  <a:cubicBezTo>
                    <a:pt x="0" y="184769"/>
                    <a:pt x="184769" y="0"/>
                    <a:pt x="432568" y="0"/>
                  </a:cubicBez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9963F-AAF3-4E8A-9746-2C54F116F16F}"/>
                </a:ext>
              </a:extLst>
            </p:cNvPr>
            <p:cNvSpPr/>
            <p:nvPr/>
          </p:nvSpPr>
          <p:spPr>
            <a:xfrm>
              <a:off x="4074760" y="3015427"/>
              <a:ext cx="704541" cy="826281"/>
            </a:xfrm>
            <a:custGeom>
              <a:avLst/>
              <a:gdLst>
                <a:gd name="connsiteX0" fmla="*/ 0 w 704541"/>
                <a:gd name="connsiteY0" fmla="*/ 0 h 826281"/>
                <a:gd name="connsiteX1" fmla="*/ 202038 w 704541"/>
                <a:gd name="connsiteY1" fmla="*/ 0 h 826281"/>
                <a:gd name="connsiteX2" fmla="*/ 202038 w 704541"/>
                <a:gd name="connsiteY2" fmla="*/ 330685 h 826281"/>
                <a:gd name="connsiteX3" fmla="*/ 502504 w 704541"/>
                <a:gd name="connsiteY3" fmla="*/ 330685 h 826281"/>
                <a:gd name="connsiteX4" fmla="*/ 502504 w 704541"/>
                <a:gd name="connsiteY4" fmla="*/ 0 h 826281"/>
                <a:gd name="connsiteX5" fmla="*/ 704541 w 704541"/>
                <a:gd name="connsiteY5" fmla="*/ 0 h 826281"/>
                <a:gd name="connsiteX6" fmla="*/ 704541 w 704541"/>
                <a:gd name="connsiteY6" fmla="*/ 826282 h 826281"/>
                <a:gd name="connsiteX7" fmla="*/ 502504 w 704541"/>
                <a:gd name="connsiteY7" fmla="*/ 826282 h 826281"/>
                <a:gd name="connsiteX8" fmla="*/ 502504 w 704541"/>
                <a:gd name="connsiteY8" fmla="*/ 502504 h 826281"/>
                <a:gd name="connsiteX9" fmla="*/ 202038 w 704541"/>
                <a:gd name="connsiteY9" fmla="*/ 502504 h 826281"/>
                <a:gd name="connsiteX10" fmla="*/ 202038 w 704541"/>
                <a:gd name="connsiteY10" fmla="*/ 826282 h 826281"/>
                <a:gd name="connsiteX11" fmla="*/ 0 w 704541"/>
                <a:gd name="connsiteY11" fmla="*/ 826282 h 826281"/>
                <a:gd name="connsiteX12" fmla="*/ 0 w 704541"/>
                <a:gd name="connsiteY12" fmla="*/ 0 h 82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4541" h="826281">
                  <a:moveTo>
                    <a:pt x="0" y="0"/>
                  </a:moveTo>
                  <a:lnTo>
                    <a:pt x="202038" y="0"/>
                  </a:lnTo>
                  <a:lnTo>
                    <a:pt x="202038" y="330685"/>
                  </a:lnTo>
                  <a:lnTo>
                    <a:pt x="502504" y="330685"/>
                  </a:lnTo>
                  <a:lnTo>
                    <a:pt x="502504" y="0"/>
                  </a:lnTo>
                  <a:lnTo>
                    <a:pt x="704541" y="0"/>
                  </a:lnTo>
                  <a:lnTo>
                    <a:pt x="704541" y="826282"/>
                  </a:lnTo>
                  <a:lnTo>
                    <a:pt x="502504" y="826282"/>
                  </a:lnTo>
                  <a:lnTo>
                    <a:pt x="502504" y="502504"/>
                  </a:lnTo>
                  <a:lnTo>
                    <a:pt x="202038" y="502504"/>
                  </a:lnTo>
                  <a:lnTo>
                    <a:pt x="202038" y="826282"/>
                  </a:lnTo>
                  <a:lnTo>
                    <a:pt x="0" y="826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C14B93F5-CFF7-4BC1-A684-4D37FAAD8F0A}"/>
                </a:ext>
              </a:extLst>
            </p:cNvPr>
            <p:cNvSpPr/>
            <p:nvPr/>
          </p:nvSpPr>
          <p:spPr>
            <a:xfrm>
              <a:off x="4882908" y="3001613"/>
              <a:ext cx="863411" cy="853047"/>
            </a:xfrm>
            <a:custGeom>
              <a:avLst/>
              <a:gdLst>
                <a:gd name="connsiteX0" fmla="*/ 431707 w 863411"/>
                <a:gd name="connsiteY0" fmla="*/ 0 h 853047"/>
                <a:gd name="connsiteX1" fmla="*/ 863411 w 863411"/>
                <a:gd name="connsiteY1" fmla="*/ 421343 h 853047"/>
                <a:gd name="connsiteX2" fmla="*/ 431707 w 863411"/>
                <a:gd name="connsiteY2" fmla="*/ 853047 h 853047"/>
                <a:gd name="connsiteX3" fmla="*/ 3 w 863411"/>
                <a:gd name="connsiteY3" fmla="*/ 421343 h 853047"/>
                <a:gd name="connsiteX4" fmla="*/ 431707 w 863411"/>
                <a:gd name="connsiteY4" fmla="*/ 0 h 853047"/>
                <a:gd name="connsiteX5" fmla="*/ 431707 w 863411"/>
                <a:gd name="connsiteY5" fmla="*/ 669141 h 853047"/>
                <a:gd name="connsiteX6" fmla="*/ 654467 w 863411"/>
                <a:gd name="connsiteY6" fmla="*/ 422207 h 853047"/>
                <a:gd name="connsiteX7" fmla="*/ 431707 w 863411"/>
                <a:gd name="connsiteY7" fmla="*/ 185633 h 853047"/>
                <a:gd name="connsiteX8" fmla="*/ 208948 w 863411"/>
                <a:gd name="connsiteY8" fmla="*/ 422207 h 853047"/>
                <a:gd name="connsiteX9" fmla="*/ 431707 w 863411"/>
                <a:gd name="connsiteY9" fmla="*/ 669141 h 85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3411" h="853047">
                  <a:moveTo>
                    <a:pt x="431707" y="0"/>
                  </a:moveTo>
                  <a:cubicBezTo>
                    <a:pt x="681232" y="0"/>
                    <a:pt x="863411" y="184769"/>
                    <a:pt x="863411" y="421343"/>
                  </a:cubicBezTo>
                  <a:cubicBezTo>
                    <a:pt x="863411" y="663961"/>
                    <a:pt x="681232" y="853047"/>
                    <a:pt x="431707" y="853047"/>
                  </a:cubicBezTo>
                  <a:cubicBezTo>
                    <a:pt x="182182" y="853047"/>
                    <a:pt x="3" y="663961"/>
                    <a:pt x="3" y="421343"/>
                  </a:cubicBezTo>
                  <a:cubicBezTo>
                    <a:pt x="-860" y="184769"/>
                    <a:pt x="182182" y="0"/>
                    <a:pt x="431707" y="0"/>
                  </a:cubicBezTo>
                  <a:close/>
                  <a:moveTo>
                    <a:pt x="431707" y="669141"/>
                  </a:moveTo>
                  <a:cubicBezTo>
                    <a:pt x="555175" y="669141"/>
                    <a:pt x="654467" y="562942"/>
                    <a:pt x="654467" y="422207"/>
                  </a:cubicBezTo>
                  <a:cubicBezTo>
                    <a:pt x="654467" y="286652"/>
                    <a:pt x="555175" y="185633"/>
                    <a:pt x="431707" y="185633"/>
                  </a:cubicBezTo>
                  <a:cubicBezTo>
                    <a:pt x="308240" y="185633"/>
                    <a:pt x="208948" y="287515"/>
                    <a:pt x="208948" y="422207"/>
                  </a:cubicBezTo>
                  <a:cubicBezTo>
                    <a:pt x="208085" y="562942"/>
                    <a:pt x="307376" y="669141"/>
                    <a:pt x="431707" y="669141"/>
                  </a:cubicBez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1171C122-6051-4D12-AF8C-2526A2982007}"/>
                </a:ext>
              </a:extLst>
            </p:cNvPr>
            <p:cNvSpPr/>
            <p:nvPr/>
          </p:nvSpPr>
          <p:spPr>
            <a:xfrm>
              <a:off x="5849928" y="3015427"/>
              <a:ext cx="669141" cy="826281"/>
            </a:xfrm>
            <a:custGeom>
              <a:avLst/>
              <a:gdLst>
                <a:gd name="connsiteX0" fmla="*/ 0 w 669141"/>
                <a:gd name="connsiteY0" fmla="*/ 0 h 826281"/>
                <a:gd name="connsiteX1" fmla="*/ 287515 w 669141"/>
                <a:gd name="connsiteY1" fmla="*/ 0 h 826281"/>
                <a:gd name="connsiteX2" fmla="*/ 448109 w 669141"/>
                <a:gd name="connsiteY2" fmla="*/ 19858 h 826281"/>
                <a:gd name="connsiteX3" fmla="*/ 600932 w 669141"/>
                <a:gd name="connsiteY3" fmla="*/ 259886 h 826281"/>
                <a:gd name="connsiteX4" fmla="*/ 477465 w 669141"/>
                <a:gd name="connsiteY4" fmla="*/ 485235 h 826281"/>
                <a:gd name="connsiteX5" fmla="*/ 477465 w 669141"/>
                <a:gd name="connsiteY5" fmla="*/ 487826 h 826281"/>
                <a:gd name="connsiteX6" fmla="*/ 508548 w 669141"/>
                <a:gd name="connsiteY6" fmla="*/ 537903 h 826281"/>
                <a:gd name="connsiteX7" fmla="*/ 669142 w 669141"/>
                <a:gd name="connsiteY7" fmla="*/ 826282 h 826281"/>
                <a:gd name="connsiteX8" fmla="*/ 443792 w 669141"/>
                <a:gd name="connsiteY8" fmla="*/ 826282 h 826281"/>
                <a:gd name="connsiteX9" fmla="*/ 297013 w 669141"/>
                <a:gd name="connsiteY9" fmla="*/ 548264 h 826281"/>
                <a:gd name="connsiteX10" fmla="*/ 202038 w 669141"/>
                <a:gd name="connsiteY10" fmla="*/ 548264 h 826281"/>
                <a:gd name="connsiteX11" fmla="*/ 202038 w 669141"/>
                <a:gd name="connsiteY11" fmla="*/ 826282 h 826281"/>
                <a:gd name="connsiteX12" fmla="*/ 0 w 669141"/>
                <a:gd name="connsiteY12" fmla="*/ 826282 h 826281"/>
                <a:gd name="connsiteX13" fmla="*/ 0 w 669141"/>
                <a:gd name="connsiteY13" fmla="*/ 0 h 826281"/>
                <a:gd name="connsiteX14" fmla="*/ 290105 w 669141"/>
                <a:gd name="connsiteY14" fmla="*/ 374719 h 826281"/>
                <a:gd name="connsiteX15" fmla="*/ 395441 w 669141"/>
                <a:gd name="connsiteY15" fmla="*/ 272837 h 826281"/>
                <a:gd name="connsiteX16" fmla="*/ 271110 w 669141"/>
                <a:gd name="connsiteY16" fmla="*/ 173545 h 826281"/>
                <a:gd name="connsiteX17" fmla="*/ 202901 w 669141"/>
                <a:gd name="connsiteY17" fmla="*/ 173545 h 826281"/>
                <a:gd name="connsiteX18" fmla="*/ 202901 w 669141"/>
                <a:gd name="connsiteY18" fmla="*/ 374719 h 826281"/>
                <a:gd name="connsiteX19" fmla="*/ 290105 w 669141"/>
                <a:gd name="connsiteY19" fmla="*/ 374719 h 82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69141" h="826281">
                  <a:moveTo>
                    <a:pt x="0" y="0"/>
                  </a:moveTo>
                  <a:lnTo>
                    <a:pt x="287515" y="0"/>
                  </a:lnTo>
                  <a:cubicBezTo>
                    <a:pt x="372129" y="0"/>
                    <a:pt x="411846" y="6044"/>
                    <a:pt x="448109" y="19858"/>
                  </a:cubicBezTo>
                  <a:cubicBezTo>
                    <a:pt x="541357" y="55258"/>
                    <a:pt x="600932" y="139872"/>
                    <a:pt x="600932" y="259886"/>
                  </a:cubicBezTo>
                  <a:cubicBezTo>
                    <a:pt x="600932" y="347953"/>
                    <a:pt x="559489" y="443792"/>
                    <a:pt x="477465" y="485235"/>
                  </a:cubicBezTo>
                  <a:lnTo>
                    <a:pt x="477465" y="487826"/>
                  </a:lnTo>
                  <a:cubicBezTo>
                    <a:pt x="477465" y="487826"/>
                    <a:pt x="488689" y="502504"/>
                    <a:pt x="508548" y="537903"/>
                  </a:cubicBezTo>
                  <a:lnTo>
                    <a:pt x="669142" y="826282"/>
                  </a:lnTo>
                  <a:lnTo>
                    <a:pt x="443792" y="826282"/>
                  </a:lnTo>
                  <a:lnTo>
                    <a:pt x="297013" y="548264"/>
                  </a:lnTo>
                  <a:lnTo>
                    <a:pt x="202038" y="548264"/>
                  </a:lnTo>
                  <a:lnTo>
                    <a:pt x="202038" y="826282"/>
                  </a:lnTo>
                  <a:lnTo>
                    <a:pt x="0" y="826282"/>
                  </a:lnTo>
                  <a:lnTo>
                    <a:pt x="0" y="0"/>
                  </a:lnTo>
                  <a:close/>
                  <a:moveTo>
                    <a:pt x="290105" y="374719"/>
                  </a:moveTo>
                  <a:cubicBezTo>
                    <a:pt x="354861" y="374719"/>
                    <a:pt x="395441" y="339319"/>
                    <a:pt x="395441" y="272837"/>
                  </a:cubicBezTo>
                  <a:cubicBezTo>
                    <a:pt x="395441" y="210672"/>
                    <a:pt x="372129" y="173545"/>
                    <a:pt x="271110" y="173545"/>
                  </a:cubicBezTo>
                  <a:lnTo>
                    <a:pt x="202901" y="173545"/>
                  </a:lnTo>
                  <a:lnTo>
                    <a:pt x="202901" y="374719"/>
                  </a:lnTo>
                  <a:lnTo>
                    <a:pt x="290105" y="374719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44" name="Rechthoek 43">
            <a:extLst>
              <a:ext uri="{FF2B5EF4-FFF2-40B4-BE49-F238E27FC236}">
                <a16:creationId xmlns:a16="http://schemas.microsoft.com/office/drawing/2014/main" id="{075AA986-5794-4B05-825D-ACCB08C72A66}"/>
              </a:ext>
            </a:extLst>
          </p:cNvPr>
          <p:cNvSpPr/>
          <p:nvPr userDrawn="1"/>
        </p:nvSpPr>
        <p:spPr>
          <a:xfrm>
            <a:off x="0" y="0"/>
            <a:ext cx="156034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B870D43A-406B-49BB-9274-7646341214D6}"/>
              </a:ext>
            </a:extLst>
          </p:cNvPr>
          <p:cNvSpPr/>
          <p:nvPr userDrawn="1"/>
        </p:nvSpPr>
        <p:spPr>
          <a:xfrm>
            <a:off x="8796739" y="0"/>
            <a:ext cx="339525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1CE1E2A2-4A40-4C5E-9583-91152943040B}"/>
              </a:ext>
            </a:extLst>
          </p:cNvPr>
          <p:cNvSpPr/>
          <p:nvPr/>
        </p:nvSpPr>
        <p:spPr>
          <a:xfrm>
            <a:off x="4568550" y="2602327"/>
            <a:ext cx="2878852" cy="1653346"/>
          </a:xfrm>
          <a:custGeom>
            <a:avLst/>
            <a:gdLst>
              <a:gd name="connsiteX0" fmla="*/ 524088 w 1434984"/>
              <a:gd name="connsiteY0" fmla="*/ 823907 h 824123"/>
              <a:gd name="connsiteX1" fmla="*/ 499050 w 1434984"/>
              <a:gd name="connsiteY1" fmla="*/ 817000 h 824123"/>
              <a:gd name="connsiteX2" fmla="*/ 473148 w 1434984"/>
              <a:gd name="connsiteY2" fmla="*/ 772966 h 824123"/>
              <a:gd name="connsiteX3" fmla="*/ 473148 w 1434984"/>
              <a:gd name="connsiteY3" fmla="*/ 354213 h 824123"/>
              <a:gd name="connsiteX4" fmla="*/ 101882 w 1434984"/>
              <a:gd name="connsiteY4" fmla="*/ 140088 h 824123"/>
              <a:gd name="connsiteX5" fmla="*/ 101882 w 1434984"/>
              <a:gd name="connsiteY5" fmla="*/ 684035 h 824123"/>
              <a:gd name="connsiteX6" fmla="*/ 248662 w 1434984"/>
              <a:gd name="connsiteY6" fmla="*/ 599421 h 824123"/>
              <a:gd name="connsiteX7" fmla="*/ 318597 w 1434984"/>
              <a:gd name="connsiteY7" fmla="*/ 618416 h 824123"/>
              <a:gd name="connsiteX8" fmla="*/ 299602 w 1434984"/>
              <a:gd name="connsiteY8" fmla="*/ 688352 h 824123"/>
              <a:gd name="connsiteX9" fmla="*/ 75980 w 1434984"/>
              <a:gd name="connsiteY9" fmla="*/ 817000 h 824123"/>
              <a:gd name="connsiteX10" fmla="*/ 25039 w 1434984"/>
              <a:gd name="connsiteY10" fmla="*/ 817000 h 824123"/>
              <a:gd name="connsiteX11" fmla="*/ 0 w 1434984"/>
              <a:gd name="connsiteY11" fmla="*/ 772966 h 824123"/>
              <a:gd name="connsiteX12" fmla="*/ 0 w 1434984"/>
              <a:gd name="connsiteY12" fmla="*/ 51157 h 824123"/>
              <a:gd name="connsiteX13" fmla="*/ 25902 w 1434984"/>
              <a:gd name="connsiteY13" fmla="*/ 7123 h 824123"/>
              <a:gd name="connsiteX14" fmla="*/ 76843 w 1434984"/>
              <a:gd name="connsiteY14" fmla="*/ 7123 h 824123"/>
              <a:gd name="connsiteX15" fmla="*/ 474011 w 1434984"/>
              <a:gd name="connsiteY15" fmla="*/ 235926 h 824123"/>
              <a:gd name="connsiteX16" fmla="*/ 474011 w 1434984"/>
              <a:gd name="connsiteY16" fmla="*/ 51157 h 824123"/>
              <a:gd name="connsiteX17" fmla="*/ 499913 w 1434984"/>
              <a:gd name="connsiteY17" fmla="*/ 7123 h 824123"/>
              <a:gd name="connsiteX18" fmla="*/ 550854 w 1434984"/>
              <a:gd name="connsiteY18" fmla="*/ 7123 h 824123"/>
              <a:gd name="connsiteX19" fmla="*/ 1409082 w 1434984"/>
              <a:gd name="connsiteY19" fmla="*/ 502719 h 824123"/>
              <a:gd name="connsiteX20" fmla="*/ 1434984 w 1434984"/>
              <a:gd name="connsiteY20" fmla="*/ 546753 h 824123"/>
              <a:gd name="connsiteX21" fmla="*/ 1409082 w 1434984"/>
              <a:gd name="connsiteY21" fmla="*/ 590787 h 824123"/>
              <a:gd name="connsiteX22" fmla="*/ 1017095 w 1434984"/>
              <a:gd name="connsiteY22" fmla="*/ 816137 h 824123"/>
              <a:gd name="connsiteX23" fmla="*/ 947159 w 1434984"/>
              <a:gd name="connsiteY23" fmla="*/ 797142 h 824123"/>
              <a:gd name="connsiteX24" fmla="*/ 966154 w 1434984"/>
              <a:gd name="connsiteY24" fmla="*/ 727205 h 824123"/>
              <a:gd name="connsiteX25" fmla="*/ 1281298 w 1434984"/>
              <a:gd name="connsiteY25" fmla="*/ 545890 h 824123"/>
              <a:gd name="connsiteX26" fmla="*/ 575030 w 1434984"/>
              <a:gd name="connsiteY26" fmla="*/ 139225 h 824123"/>
              <a:gd name="connsiteX27" fmla="*/ 575030 w 1434984"/>
              <a:gd name="connsiteY27" fmla="*/ 294638 h 824123"/>
              <a:gd name="connsiteX28" fmla="*/ 935071 w 1434984"/>
              <a:gd name="connsiteY28" fmla="*/ 502719 h 824123"/>
              <a:gd name="connsiteX29" fmla="*/ 960973 w 1434984"/>
              <a:gd name="connsiteY29" fmla="*/ 546753 h 824123"/>
              <a:gd name="connsiteX30" fmla="*/ 935934 w 1434984"/>
              <a:gd name="connsiteY30" fmla="*/ 590787 h 824123"/>
              <a:gd name="connsiteX31" fmla="*/ 550854 w 1434984"/>
              <a:gd name="connsiteY31" fmla="*/ 817000 h 824123"/>
              <a:gd name="connsiteX32" fmla="*/ 524088 w 1434984"/>
              <a:gd name="connsiteY32" fmla="*/ 823907 h 824123"/>
              <a:gd name="connsiteX33" fmla="*/ 575030 w 1434984"/>
              <a:gd name="connsiteY33" fmla="*/ 412925 h 824123"/>
              <a:gd name="connsiteX34" fmla="*/ 575030 w 1434984"/>
              <a:gd name="connsiteY34" fmla="*/ 684035 h 824123"/>
              <a:gd name="connsiteX35" fmla="*/ 808150 w 1434984"/>
              <a:gd name="connsiteY35" fmla="*/ 547617 h 824123"/>
              <a:gd name="connsiteX36" fmla="*/ 575030 w 1434984"/>
              <a:gd name="connsiteY36" fmla="*/ 412925 h 82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34984" h="824123">
                <a:moveTo>
                  <a:pt x="524088" y="823907"/>
                </a:moveTo>
                <a:cubicBezTo>
                  <a:pt x="515454" y="823907"/>
                  <a:pt x="506820" y="821317"/>
                  <a:pt x="499050" y="817000"/>
                </a:cubicBezTo>
                <a:cubicBezTo>
                  <a:pt x="483509" y="807502"/>
                  <a:pt x="473148" y="791098"/>
                  <a:pt x="473148" y="772966"/>
                </a:cubicBezTo>
                <a:lnTo>
                  <a:pt x="473148" y="354213"/>
                </a:lnTo>
                <a:lnTo>
                  <a:pt x="101882" y="140088"/>
                </a:lnTo>
                <a:lnTo>
                  <a:pt x="101882" y="684035"/>
                </a:lnTo>
                <a:lnTo>
                  <a:pt x="248662" y="599421"/>
                </a:lnTo>
                <a:cubicBezTo>
                  <a:pt x="272837" y="585607"/>
                  <a:pt x="303919" y="593377"/>
                  <a:pt x="318597" y="618416"/>
                </a:cubicBezTo>
                <a:cubicBezTo>
                  <a:pt x="332412" y="642591"/>
                  <a:pt x="324641" y="673674"/>
                  <a:pt x="299602" y="688352"/>
                </a:cubicBezTo>
                <a:lnTo>
                  <a:pt x="75980" y="817000"/>
                </a:lnTo>
                <a:cubicBezTo>
                  <a:pt x="60439" y="826497"/>
                  <a:pt x="40580" y="826497"/>
                  <a:pt x="25039" y="817000"/>
                </a:cubicBezTo>
                <a:cubicBezTo>
                  <a:pt x="9497" y="807502"/>
                  <a:pt x="0" y="791098"/>
                  <a:pt x="0" y="772966"/>
                </a:cubicBezTo>
                <a:lnTo>
                  <a:pt x="0" y="51157"/>
                </a:lnTo>
                <a:cubicBezTo>
                  <a:pt x="0" y="33025"/>
                  <a:pt x="9497" y="15757"/>
                  <a:pt x="25902" y="7123"/>
                </a:cubicBezTo>
                <a:cubicBezTo>
                  <a:pt x="41443" y="-2374"/>
                  <a:pt x="61302" y="-2374"/>
                  <a:pt x="76843" y="7123"/>
                </a:cubicBezTo>
                <a:lnTo>
                  <a:pt x="474011" y="235926"/>
                </a:lnTo>
                <a:lnTo>
                  <a:pt x="474011" y="51157"/>
                </a:lnTo>
                <a:cubicBezTo>
                  <a:pt x="474011" y="33025"/>
                  <a:pt x="483509" y="15757"/>
                  <a:pt x="499913" y="7123"/>
                </a:cubicBezTo>
                <a:cubicBezTo>
                  <a:pt x="515454" y="-2374"/>
                  <a:pt x="535313" y="-2374"/>
                  <a:pt x="550854" y="7123"/>
                </a:cubicBezTo>
                <a:lnTo>
                  <a:pt x="1409082" y="502719"/>
                </a:lnTo>
                <a:cubicBezTo>
                  <a:pt x="1424624" y="512217"/>
                  <a:pt x="1434984" y="528622"/>
                  <a:pt x="1434984" y="546753"/>
                </a:cubicBezTo>
                <a:cubicBezTo>
                  <a:pt x="1434984" y="564885"/>
                  <a:pt x="1425487" y="582153"/>
                  <a:pt x="1409082" y="590787"/>
                </a:cubicBezTo>
                <a:lnTo>
                  <a:pt x="1017095" y="816137"/>
                </a:lnTo>
                <a:cubicBezTo>
                  <a:pt x="992920" y="829951"/>
                  <a:pt x="961837" y="822180"/>
                  <a:pt x="947159" y="797142"/>
                </a:cubicBezTo>
                <a:cubicBezTo>
                  <a:pt x="933344" y="772966"/>
                  <a:pt x="941115" y="741883"/>
                  <a:pt x="966154" y="727205"/>
                </a:cubicBezTo>
                <a:lnTo>
                  <a:pt x="1281298" y="545890"/>
                </a:lnTo>
                <a:lnTo>
                  <a:pt x="575030" y="139225"/>
                </a:lnTo>
                <a:lnTo>
                  <a:pt x="575030" y="294638"/>
                </a:lnTo>
                <a:lnTo>
                  <a:pt x="935071" y="502719"/>
                </a:lnTo>
                <a:cubicBezTo>
                  <a:pt x="950612" y="512217"/>
                  <a:pt x="960110" y="528622"/>
                  <a:pt x="960973" y="546753"/>
                </a:cubicBezTo>
                <a:cubicBezTo>
                  <a:pt x="960973" y="564885"/>
                  <a:pt x="951476" y="581290"/>
                  <a:pt x="935934" y="590787"/>
                </a:cubicBezTo>
                <a:lnTo>
                  <a:pt x="550854" y="817000"/>
                </a:lnTo>
                <a:cubicBezTo>
                  <a:pt x="542220" y="821317"/>
                  <a:pt x="532723" y="823907"/>
                  <a:pt x="524088" y="823907"/>
                </a:cubicBezTo>
                <a:close/>
                <a:moveTo>
                  <a:pt x="575030" y="412925"/>
                </a:moveTo>
                <a:lnTo>
                  <a:pt x="575030" y="684035"/>
                </a:lnTo>
                <a:lnTo>
                  <a:pt x="808150" y="547617"/>
                </a:lnTo>
                <a:lnTo>
                  <a:pt x="575030" y="412925"/>
                </a:lnTo>
                <a:close/>
              </a:path>
            </a:pathLst>
          </a:custGeom>
          <a:solidFill>
            <a:srgbClr val="E50B14"/>
          </a:solidFill>
          <a:ln w="8625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46" name="Afbeelding 45">
            <a:extLst>
              <a:ext uri="{FF2B5EF4-FFF2-40B4-BE49-F238E27FC236}">
                <a16:creationId xmlns:a16="http://schemas.microsoft.com/office/drawing/2014/main" id="{3181D776-52FE-4837-8746-42F607CDDA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4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31966 0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7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hart">
            <a:extLst>
              <a:ext uri="{FF2B5EF4-FFF2-40B4-BE49-F238E27FC236}">
                <a16:creationId xmlns:a16="http://schemas.microsoft.com/office/drawing/2014/main" id="{FF78C678-81D5-4D74-8CA9-151B4140D60D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539537" y="1476374"/>
            <a:ext cx="11109538" cy="4842093"/>
          </a:xfrm>
        </p:spPr>
        <p:txBody>
          <a:bodyPr tIns="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chart.</a:t>
            </a:r>
          </a:p>
        </p:txBody>
      </p:sp>
      <p:sp>
        <p:nvSpPr>
          <p:cNvPr id="10" name="label">
            <a:extLst>
              <a:ext uri="{FF2B5EF4-FFF2-40B4-BE49-F238E27FC236}">
                <a16:creationId xmlns:a16="http://schemas.microsoft.com/office/drawing/2014/main" id="{B8E022C8-6B8A-4629-ACA1-91E4F4047F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date">
            <a:extLst>
              <a:ext uri="{FF2B5EF4-FFF2-40B4-BE49-F238E27FC236}">
                <a16:creationId xmlns:a16="http://schemas.microsoft.com/office/drawing/2014/main" id="{E90A1AC1-7440-44CC-AE2F-AC8D5B99F1E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3CFF444-9FA7-42AF-9F94-B10809200BCE}" type="datetime1">
              <a:rPr lang="en-GB" noProof="0" smtClean="0"/>
              <a:t>26/02/2021</a:t>
            </a:fld>
            <a:endParaRPr lang="en-GB" noProof="0"/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97A66CAB-15D0-4BFD-9394-5073BFADAEE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16" name="nmr">
            <a:extLst>
              <a:ext uri="{FF2B5EF4-FFF2-40B4-BE49-F238E27FC236}">
                <a16:creationId xmlns:a16="http://schemas.microsoft.com/office/drawing/2014/main" id="{3861BFAA-D330-41FA-B153-F5EA0E0BDD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3AB449-BF28-4962-A64C-D660181C8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406582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able">
            <a:extLst>
              <a:ext uri="{FF2B5EF4-FFF2-40B4-BE49-F238E27FC236}">
                <a16:creationId xmlns:a16="http://schemas.microsoft.com/office/drawing/2014/main" id="{37D56D0C-7C12-48CB-A73B-911839993FC8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6366001" y="1476374"/>
            <a:ext cx="5283074" cy="4842093"/>
          </a:xfrm>
        </p:spPr>
        <p:txBody>
          <a:bodyPr tIns="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table.</a:t>
            </a:r>
          </a:p>
        </p:txBody>
      </p:sp>
      <p:sp>
        <p:nvSpPr>
          <p:cNvPr id="13" name="label">
            <a:extLst>
              <a:ext uri="{FF2B5EF4-FFF2-40B4-BE49-F238E27FC236}">
                <a16:creationId xmlns:a16="http://schemas.microsoft.com/office/drawing/2014/main" id="{77013936-2DE7-4103-9433-37293F19E7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3" name="text"/>
          <p:cNvSpPr>
            <a:spLocks noGrp="1"/>
          </p:cNvSpPr>
          <p:nvPr>
            <p:ph type="body" orient="vert" idx="1" hasCustomPrompt="1"/>
          </p:nvPr>
        </p:nvSpPr>
        <p:spPr>
          <a:xfrm>
            <a:off x="539536" y="1476374"/>
            <a:ext cx="5286461" cy="484209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590C5193-01BA-4B91-96A0-F8CEDEA5F8B9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AC8B361D-80CE-4244-9077-511261537B47}" type="datetime1">
              <a:rPr lang="en-GB" noProof="0" smtClean="0"/>
              <a:t>26/02/2021</a:t>
            </a:fld>
            <a:endParaRPr lang="en-GB" noProof="0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2B281470-C74C-4B0E-9363-4724312D8A0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6BD8CCFF-41EC-41ED-9111-E79B4A36362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7C844BE1-F96C-4AA5-989B-F75803444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389897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able">
            <a:extLst>
              <a:ext uri="{FF2B5EF4-FFF2-40B4-BE49-F238E27FC236}">
                <a16:creationId xmlns:a16="http://schemas.microsoft.com/office/drawing/2014/main" id="{43ADC6EE-DD1B-4457-AE1B-77E571195FD1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539537" y="1476374"/>
            <a:ext cx="11109538" cy="4842093"/>
          </a:xfrm>
        </p:spPr>
        <p:txBody>
          <a:bodyPr tIns="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table.</a:t>
            </a:r>
          </a:p>
        </p:txBody>
      </p:sp>
      <p:sp>
        <p:nvSpPr>
          <p:cNvPr id="11" name="label">
            <a:extLst>
              <a:ext uri="{FF2B5EF4-FFF2-40B4-BE49-F238E27FC236}">
                <a16:creationId xmlns:a16="http://schemas.microsoft.com/office/drawing/2014/main" id="{61A243A7-8655-42BA-B95A-C5A4746A9D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14AA0EB6-2D93-439D-8B71-9B1457CE03A9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39A11BB-865B-4356-8304-8E2316190624}" type="datetime1">
              <a:rPr lang="en-GB" noProof="0" smtClean="0"/>
              <a:t>26/02/2021</a:t>
            </a:fld>
            <a:endParaRPr lang="en-GB" noProof="0"/>
          </a:p>
        </p:txBody>
      </p:sp>
      <p:sp>
        <p:nvSpPr>
          <p:cNvPr id="3" name="footer">
            <a:extLst>
              <a:ext uri="{FF2B5EF4-FFF2-40B4-BE49-F238E27FC236}">
                <a16:creationId xmlns:a16="http://schemas.microsoft.com/office/drawing/2014/main" id="{69F1044A-D70A-4D75-AFC5-A918EF72370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7" name="nmr">
            <a:extLst>
              <a:ext uri="{FF2B5EF4-FFF2-40B4-BE49-F238E27FC236}">
                <a16:creationId xmlns:a16="http://schemas.microsoft.com/office/drawing/2014/main" id="{8375034D-403C-4916-8EC7-0AC81160574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25F7739-CC29-4EAF-967A-51ECB3B4E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43888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image">
            <a:extLst>
              <a:ext uri="{FF2B5EF4-FFF2-40B4-BE49-F238E27FC236}">
                <a16:creationId xmlns:a16="http://schemas.microsoft.com/office/drawing/2014/main" id="{1797EEC3-16C7-4C85-AA3D-E5479D8EB2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24535" y="0"/>
            <a:ext cx="6367466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34" name="Tijdelijke aanduiding voor tekst 2">
            <a:extLst>
              <a:ext uri="{FF2B5EF4-FFF2-40B4-BE49-F238E27FC236}">
                <a16:creationId xmlns:a16="http://schemas.microsoft.com/office/drawing/2014/main" id="{8078D10E-2B59-4E20-95C3-7244EC0BF0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4536" y="6483275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BC8AAD82-6447-409A-A56D-38A99D25AE34}"/>
              </a:ext>
            </a:extLst>
          </p:cNvPr>
          <p:cNvSpPr/>
          <p:nvPr userDrawn="1"/>
        </p:nvSpPr>
        <p:spPr>
          <a:xfrm>
            <a:off x="0" y="-1"/>
            <a:ext cx="5824535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B5A06A2D-2060-43EB-9DC4-7907F5F60A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776" y="3173454"/>
            <a:ext cx="4695748" cy="258763"/>
          </a:xfrm>
        </p:spPr>
        <p:txBody>
          <a:bodyPr/>
          <a:lstStyle>
            <a:lvl1pPr marL="0" indent="0" algn="l">
              <a:buNone/>
              <a:defRPr cap="all" baseline="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SUBTITLE | NAME SPEAKER | DATE</a:t>
            </a:r>
          </a:p>
        </p:txBody>
      </p:sp>
      <p:sp>
        <p:nvSpPr>
          <p:cNvPr id="10" name="Tijdelijke aanduiding voor tekst 196">
            <a:extLst>
              <a:ext uri="{FF2B5EF4-FFF2-40B4-BE49-F238E27FC236}">
                <a16:creationId xmlns:a16="http://schemas.microsoft.com/office/drawing/2014/main" id="{6072DA40-0532-4BB8-9909-D0B0B015306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7080" y="543694"/>
            <a:ext cx="1593259" cy="1095602"/>
          </a:xfrm>
          <a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1" name="Tijdelijke aanduiding voor tekst 32">
            <a:extLst>
              <a:ext uri="{FF2B5EF4-FFF2-40B4-BE49-F238E27FC236}">
                <a16:creationId xmlns:a16="http://schemas.microsoft.com/office/drawing/2014/main" id="{C961C560-7242-473F-B744-E6AAC6A0534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90600" y="5189792"/>
            <a:ext cx="4247924" cy="4572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Address</a:t>
            </a:r>
            <a:br>
              <a:rPr lang="nl-NL" dirty="0"/>
            </a:br>
            <a:endParaRPr lang="nl-NL" dirty="0"/>
          </a:p>
        </p:txBody>
      </p:sp>
      <p:pic>
        <p:nvPicPr>
          <p:cNvPr id="5" name="Graphic 4" descr="Markering">
            <a:extLst>
              <a:ext uri="{FF2B5EF4-FFF2-40B4-BE49-F238E27FC236}">
                <a16:creationId xmlns:a16="http://schemas.microsoft.com/office/drawing/2014/main" id="{D05C6126-D35D-47CC-9CAC-64929314543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380" y="5153028"/>
            <a:ext cx="369554" cy="369554"/>
          </a:xfrm>
          <a:prstGeom prst="rect">
            <a:avLst/>
          </a:prstGeom>
        </p:spPr>
      </p:pic>
      <p:sp>
        <p:nvSpPr>
          <p:cNvPr id="17" name="Tijdelijke aanduiding voor tekst 32">
            <a:extLst>
              <a:ext uri="{FF2B5EF4-FFF2-40B4-BE49-F238E27FC236}">
                <a16:creationId xmlns:a16="http://schemas.microsoft.com/office/drawing/2014/main" id="{79C96DB7-731D-4453-8B53-C93AFCC23C8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90600" y="5773992"/>
            <a:ext cx="4247924" cy="20770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Phone </a:t>
            </a:r>
            <a:r>
              <a:rPr lang="nl-NL" dirty="0" err="1"/>
              <a:t>number</a:t>
            </a:r>
            <a:endParaRPr lang="nl-NL" dirty="0"/>
          </a:p>
        </p:txBody>
      </p:sp>
      <p:sp>
        <p:nvSpPr>
          <p:cNvPr id="18" name="Tijdelijke aanduiding voor tekst 32">
            <a:extLst>
              <a:ext uri="{FF2B5EF4-FFF2-40B4-BE49-F238E27FC236}">
                <a16:creationId xmlns:a16="http://schemas.microsoft.com/office/drawing/2014/main" id="{916EDD5E-F1FC-4DE2-8413-01E96444308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90600" y="6083300"/>
            <a:ext cx="4247924" cy="20770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Website</a:t>
            </a:r>
          </a:p>
        </p:txBody>
      </p:sp>
      <p:pic>
        <p:nvPicPr>
          <p:cNvPr id="12" name="Graphic 11" descr="Callcenter">
            <a:extLst>
              <a:ext uri="{FF2B5EF4-FFF2-40B4-BE49-F238E27FC236}">
                <a16:creationId xmlns:a16="http://schemas.microsoft.com/office/drawing/2014/main" id="{FFAA4586-DB23-4353-8AF2-5287804C92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203" y="5744853"/>
            <a:ext cx="281909" cy="281909"/>
          </a:xfrm>
          <a:prstGeom prst="rect">
            <a:avLst/>
          </a:prstGeom>
        </p:spPr>
      </p:pic>
      <p:pic>
        <p:nvPicPr>
          <p:cNvPr id="14" name="Graphic 13" descr="Wereld">
            <a:extLst>
              <a:ext uri="{FF2B5EF4-FFF2-40B4-BE49-F238E27FC236}">
                <a16:creationId xmlns:a16="http://schemas.microsoft.com/office/drawing/2014/main" id="{436755F4-E71A-4EB2-BE0F-2E23CFBEB78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9203" y="6060051"/>
            <a:ext cx="281909" cy="281909"/>
          </a:xfrm>
          <a:prstGeom prst="rect">
            <a:avLst/>
          </a:prstGeom>
        </p:spPr>
      </p:pic>
      <p:sp>
        <p:nvSpPr>
          <p:cNvPr id="31" name="Titel 30">
            <a:extLst>
              <a:ext uri="{FF2B5EF4-FFF2-40B4-BE49-F238E27FC236}">
                <a16:creationId xmlns:a16="http://schemas.microsoft.com/office/drawing/2014/main" id="{17CE78FC-88AF-4CB2-BC0F-A40B309D4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922" y="3597470"/>
            <a:ext cx="4695602" cy="642364"/>
          </a:xfrm>
        </p:spPr>
        <p:txBody>
          <a:bodyPr/>
          <a:lstStyle>
            <a:lvl1pPr algn="l"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Closure text here</a:t>
            </a:r>
            <a:br>
              <a:rPr lang="nl-NL" dirty="0"/>
            </a:br>
            <a:r>
              <a:rPr lang="nl-NL" dirty="0"/>
              <a:t>max. 2 </a:t>
            </a:r>
            <a:r>
              <a:rPr lang="nl-NL" dirty="0" err="1"/>
              <a:t>lines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038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mage">
            <a:extLst>
              <a:ext uri="{FF2B5EF4-FFF2-40B4-BE49-F238E27FC236}">
                <a16:creationId xmlns:a16="http://schemas.microsoft.com/office/drawing/2014/main" id="{2AEBE6DA-F238-4D98-9C0F-6972A897B89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24535" y="0"/>
            <a:ext cx="6367466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34" name="Tijdelijke aanduiding voor tekst 2">
            <a:extLst>
              <a:ext uri="{FF2B5EF4-FFF2-40B4-BE49-F238E27FC236}">
                <a16:creationId xmlns:a16="http://schemas.microsoft.com/office/drawing/2014/main" id="{8078D10E-2B59-4E20-95C3-7244EC0BF0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4536" y="6483275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BC8AAD82-6447-409A-A56D-38A99D25AE34}"/>
              </a:ext>
            </a:extLst>
          </p:cNvPr>
          <p:cNvSpPr/>
          <p:nvPr userDrawn="1"/>
        </p:nvSpPr>
        <p:spPr>
          <a:xfrm>
            <a:off x="0" y="-1"/>
            <a:ext cx="5824535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1"/>
              </a:solidFill>
            </a:endParaRP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B5A06A2D-2060-43EB-9DC4-7907F5F60A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776" y="3173454"/>
            <a:ext cx="4695748" cy="258763"/>
          </a:xfrm>
        </p:spPr>
        <p:txBody>
          <a:bodyPr/>
          <a:lstStyle>
            <a:lvl1pPr marL="0" indent="0" algn="l">
              <a:buNone/>
              <a:defRPr cap="all" baseline="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SUBTITLE | NAME SPEAKER | DATE</a:t>
            </a:r>
          </a:p>
        </p:txBody>
      </p:sp>
      <p:sp>
        <p:nvSpPr>
          <p:cNvPr id="10" name="Tijdelijke aanduiding voor tekst 196">
            <a:extLst>
              <a:ext uri="{FF2B5EF4-FFF2-40B4-BE49-F238E27FC236}">
                <a16:creationId xmlns:a16="http://schemas.microsoft.com/office/drawing/2014/main" id="{6072DA40-0532-4BB8-9909-D0B0B015306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7080" y="543694"/>
            <a:ext cx="1593259" cy="1095602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1" name="Tijdelijke aanduiding voor tekst 32">
            <a:extLst>
              <a:ext uri="{FF2B5EF4-FFF2-40B4-BE49-F238E27FC236}">
                <a16:creationId xmlns:a16="http://schemas.microsoft.com/office/drawing/2014/main" id="{C961C560-7242-473F-B744-E6AAC6A0534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90600" y="5189792"/>
            <a:ext cx="4247924" cy="4572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Address</a:t>
            </a:r>
            <a:br>
              <a:rPr lang="nl-NL" dirty="0"/>
            </a:br>
            <a:endParaRPr lang="nl-NL" dirty="0"/>
          </a:p>
        </p:txBody>
      </p:sp>
      <p:pic>
        <p:nvPicPr>
          <p:cNvPr id="5" name="Graphic 4" descr="Markering">
            <a:extLst>
              <a:ext uri="{FF2B5EF4-FFF2-40B4-BE49-F238E27FC236}">
                <a16:creationId xmlns:a16="http://schemas.microsoft.com/office/drawing/2014/main" id="{D05C6126-D35D-47CC-9CAC-64929314543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080" y="5153028"/>
            <a:ext cx="369554" cy="369554"/>
          </a:xfrm>
          <a:prstGeom prst="rect">
            <a:avLst/>
          </a:prstGeom>
        </p:spPr>
      </p:pic>
      <p:sp>
        <p:nvSpPr>
          <p:cNvPr id="17" name="Tijdelijke aanduiding voor tekst 32">
            <a:extLst>
              <a:ext uri="{FF2B5EF4-FFF2-40B4-BE49-F238E27FC236}">
                <a16:creationId xmlns:a16="http://schemas.microsoft.com/office/drawing/2014/main" id="{79C96DB7-731D-4453-8B53-C93AFCC23C8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90600" y="5773992"/>
            <a:ext cx="4247924" cy="20770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Phone </a:t>
            </a:r>
            <a:r>
              <a:rPr lang="nl-NL" dirty="0" err="1"/>
              <a:t>number</a:t>
            </a:r>
            <a:endParaRPr lang="nl-NL" dirty="0"/>
          </a:p>
        </p:txBody>
      </p:sp>
      <p:sp>
        <p:nvSpPr>
          <p:cNvPr id="18" name="Tijdelijke aanduiding voor tekst 32">
            <a:extLst>
              <a:ext uri="{FF2B5EF4-FFF2-40B4-BE49-F238E27FC236}">
                <a16:creationId xmlns:a16="http://schemas.microsoft.com/office/drawing/2014/main" id="{916EDD5E-F1FC-4DE2-8413-01E96444308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90600" y="6083300"/>
            <a:ext cx="4247924" cy="20770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Website</a:t>
            </a:r>
          </a:p>
        </p:txBody>
      </p:sp>
      <p:pic>
        <p:nvPicPr>
          <p:cNvPr id="12" name="Graphic 11" descr="Callcenter">
            <a:extLst>
              <a:ext uri="{FF2B5EF4-FFF2-40B4-BE49-F238E27FC236}">
                <a16:creationId xmlns:a16="http://schemas.microsoft.com/office/drawing/2014/main" id="{FFAA4586-DB23-4353-8AF2-5287804C920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1903" y="5744853"/>
            <a:ext cx="281909" cy="281909"/>
          </a:xfrm>
          <a:prstGeom prst="rect">
            <a:avLst/>
          </a:prstGeom>
        </p:spPr>
      </p:pic>
      <p:pic>
        <p:nvPicPr>
          <p:cNvPr id="14" name="Graphic 13" descr="Wereld">
            <a:extLst>
              <a:ext uri="{FF2B5EF4-FFF2-40B4-BE49-F238E27FC236}">
                <a16:creationId xmlns:a16="http://schemas.microsoft.com/office/drawing/2014/main" id="{436755F4-E71A-4EB2-BE0F-2E23CFBEB78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1903" y="6060051"/>
            <a:ext cx="281909" cy="281909"/>
          </a:xfrm>
          <a:prstGeom prst="rect">
            <a:avLst/>
          </a:prstGeom>
        </p:spPr>
      </p:pic>
      <p:sp>
        <p:nvSpPr>
          <p:cNvPr id="31" name="Titel 30">
            <a:extLst>
              <a:ext uri="{FF2B5EF4-FFF2-40B4-BE49-F238E27FC236}">
                <a16:creationId xmlns:a16="http://schemas.microsoft.com/office/drawing/2014/main" id="{17CE78FC-88AF-4CB2-BC0F-A40B309D4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922" y="3597470"/>
            <a:ext cx="4695602" cy="642364"/>
          </a:xfrm>
        </p:spPr>
        <p:txBody>
          <a:bodyPr/>
          <a:lstStyle>
            <a:lvl1pPr algn="l"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CLOSURE</a:t>
            </a:r>
            <a:br>
              <a:rPr lang="en-GB" dirty="0"/>
            </a:br>
            <a:r>
              <a:rPr lang="en-GB" dirty="0"/>
              <a:t>TEXT HERE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112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PCTURE (50% /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0C768439-00D4-46A2-BCCA-2B8170E594B4}"/>
              </a:ext>
            </a:extLst>
          </p:cNvPr>
          <p:cNvSpPr/>
          <p:nvPr userDrawn="1"/>
        </p:nvSpPr>
        <p:spPr>
          <a:xfrm>
            <a:off x="8652681" y="4497020"/>
            <a:ext cx="3552967" cy="2360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jdelijke aanduiding voor afbeelding 12">
            <a:extLst>
              <a:ext uri="{FF2B5EF4-FFF2-40B4-BE49-F238E27FC236}">
                <a16:creationId xmlns:a16="http://schemas.microsoft.com/office/drawing/2014/main" id="{9A29AFAD-46EE-42D3-AE33-64CC662FC0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22793" y="0"/>
            <a:ext cx="5869207" cy="6858000"/>
          </a:xfrm>
          <a:solidFill>
            <a:schemeClr val="accent4">
              <a:lumMod val="10000"/>
              <a:lumOff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 sz="1050" b="1" baseline="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an image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8086" y="2090509"/>
            <a:ext cx="5171119" cy="3685599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1"/>
            <a:r>
              <a:rPr lang="en-US" noProof="0"/>
              <a:t>Bullet</a:t>
            </a:r>
          </a:p>
          <a:p>
            <a:pPr lvl="2"/>
            <a:r>
              <a:rPr lang="en-US" noProof="0"/>
              <a:t>Sub-bullet #1</a:t>
            </a:r>
          </a:p>
          <a:p>
            <a:pPr lvl="3"/>
            <a:r>
              <a:rPr lang="en-US" noProof="0"/>
              <a:t>Sub-bullet #2</a:t>
            </a:r>
          </a:p>
          <a:p>
            <a:pPr lvl="4"/>
            <a:r>
              <a:rPr lang="en-US" noProof="0"/>
              <a:t>Plain text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 #1</a:t>
            </a:r>
          </a:p>
          <a:p>
            <a:pPr lvl="7"/>
            <a:r>
              <a:rPr lang="en-US" noProof="0"/>
              <a:t>Sub-bullet #2</a:t>
            </a:r>
          </a:p>
          <a:p>
            <a:pPr lvl="8"/>
            <a:r>
              <a:rPr lang="en-US" noProof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624023" y="-885712"/>
            <a:ext cx="2943985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en-US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AND PICTURE (50% / 50%)</a:t>
            </a:r>
            <a:endParaRPr lang="nl-NL" sz="1200" b="0" spc="50" baseline="0">
              <a:solidFill>
                <a:srgbClr val="212121"/>
              </a:solidFill>
              <a:latin typeface="+mn-lt"/>
              <a:cs typeface="Calibri" panose="020F0502020204030204" pitchFamily="34" charset="0"/>
            </a:endParaRP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51FA94CB-6590-46F4-8087-8D3B87037E96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FE26218F-29CA-4C38-A7B9-856DD203405C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99824B-F195-48AD-8361-BBBC388E15B2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90E162F-12C8-4AE2-9BB8-F9880B0CAE3F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E2F9DA5-E478-4EB3-B711-926FDD03A279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E2901B7D-23C2-40D3-8D03-0A74FF0E8B7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5B7CB31-E0BC-4704-A8B6-D0B4EDA15F5A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B2165875-FD52-4018-A504-59B26012B64E}"/>
                </a:ext>
              </a:extLst>
            </p:cNvPr>
            <p:cNvSpPr/>
            <p:nvPr userDrawn="1"/>
          </p:nvSpPr>
          <p:spPr>
            <a:xfrm>
              <a:off x="5869207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  <p:sp>
        <p:nvSpPr>
          <p:cNvPr id="132" name="Tijdelijke aanduiding voor tekst 221">
            <a:extLst>
              <a:ext uri="{FF2B5EF4-FFF2-40B4-BE49-F238E27FC236}">
                <a16:creationId xmlns:a16="http://schemas.microsoft.com/office/drawing/2014/main" id="{98C90DC0-1081-475A-B838-FD0DA91C00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52932" y="5131558"/>
            <a:ext cx="3252716" cy="179468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35" name="Titel 82">
            <a:extLst>
              <a:ext uri="{FF2B5EF4-FFF2-40B4-BE49-F238E27FC236}">
                <a16:creationId xmlns:a16="http://schemas.microsoft.com/office/drawing/2014/main" id="{46E07EA9-9752-4A09-874B-ADA7F62782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086" y="1563112"/>
            <a:ext cx="5171119" cy="460883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31049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AF514B-E3B7-4CB9-9481-4BA36FB2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6DA4195-3352-419B-B6A9-7540EF8311E1}"/>
              </a:ext>
            </a:extLst>
          </p:cNvPr>
          <p:cNvSpPr txBox="1"/>
          <p:nvPr userDrawn="1"/>
        </p:nvSpPr>
        <p:spPr>
          <a:xfrm>
            <a:off x="5306906" y="-885712"/>
            <a:ext cx="1578226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(100%)</a:t>
            </a:r>
          </a:p>
        </p:txBody>
      </p:sp>
      <p:sp>
        <p:nvSpPr>
          <p:cNvPr id="82" name="Tijdelijke aanduiding voor tekst 221">
            <a:extLst>
              <a:ext uri="{FF2B5EF4-FFF2-40B4-BE49-F238E27FC236}">
                <a16:creationId xmlns:a16="http://schemas.microsoft.com/office/drawing/2014/main" id="{63FDC19D-8E63-44D0-8F88-FD38645027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52932" y="5131558"/>
            <a:ext cx="3252716" cy="179468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89" name="Tijdelijke aanduiding voor verticale tekst 2">
            <a:extLst>
              <a:ext uri="{FF2B5EF4-FFF2-40B4-BE49-F238E27FC236}">
                <a16:creationId xmlns:a16="http://schemas.microsoft.com/office/drawing/2014/main" id="{3095AC55-5F29-499C-AFCA-AC162E8F65FE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8086" y="2090509"/>
            <a:ext cx="10795533" cy="3685599"/>
          </a:xfrm>
        </p:spPr>
        <p:txBody>
          <a:bodyPr vert="horz"/>
          <a:lstStyle>
            <a:lvl1pPr>
              <a:defRPr/>
            </a:lvl1pPr>
            <a:lvl2pPr marL="0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5"/>
            <a:r>
              <a:rPr lang="en-US" noProof="0"/>
              <a:t>Bullet</a:t>
            </a:r>
          </a:p>
          <a:p>
            <a:pPr lvl="2"/>
            <a:r>
              <a:rPr lang="en-US" noProof="0"/>
              <a:t>Sub-bullet #1</a:t>
            </a:r>
          </a:p>
          <a:p>
            <a:pPr lvl="3"/>
            <a:r>
              <a:rPr lang="en-US" noProof="0"/>
              <a:t>Sub-bullet #2</a:t>
            </a:r>
          </a:p>
          <a:p>
            <a:pPr lvl="4"/>
            <a:r>
              <a:rPr lang="en-US" noProof="0"/>
              <a:t>Plain text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 #1</a:t>
            </a:r>
          </a:p>
          <a:p>
            <a:pPr lvl="7"/>
            <a:r>
              <a:rPr lang="en-US" noProof="0"/>
              <a:t>Sub-bullet #2</a:t>
            </a:r>
          </a:p>
          <a:p>
            <a:pPr lvl="8"/>
            <a:r>
              <a:rPr lang="en-US" noProof="0"/>
              <a:t>Plain text</a:t>
            </a:r>
          </a:p>
        </p:txBody>
      </p:sp>
      <p:sp>
        <p:nvSpPr>
          <p:cNvPr id="85" name="Titel 82">
            <a:extLst>
              <a:ext uri="{FF2B5EF4-FFF2-40B4-BE49-F238E27FC236}">
                <a16:creationId xmlns:a16="http://schemas.microsoft.com/office/drawing/2014/main" id="{3FD90146-0B29-4D00-B10F-B819D42B4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086" y="1563112"/>
            <a:ext cx="10788957" cy="460883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591766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PCTURE (75% /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hthoek 132">
            <a:extLst>
              <a:ext uri="{FF2B5EF4-FFF2-40B4-BE49-F238E27FC236}">
                <a16:creationId xmlns:a16="http://schemas.microsoft.com/office/drawing/2014/main" id="{8E64CF40-22CA-4D11-A6C6-BA9B4B6FB84D}"/>
              </a:ext>
            </a:extLst>
          </p:cNvPr>
          <p:cNvSpPr/>
          <p:nvPr userDrawn="1"/>
        </p:nvSpPr>
        <p:spPr>
          <a:xfrm>
            <a:off x="8652681" y="4497020"/>
            <a:ext cx="3552967" cy="2360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04662" y="2090509"/>
            <a:ext cx="6853706" cy="36856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1"/>
            <a:r>
              <a:rPr lang="en-US" noProof="0"/>
              <a:t>Bullet</a:t>
            </a:r>
          </a:p>
          <a:p>
            <a:pPr lvl="2"/>
            <a:r>
              <a:rPr lang="en-US" noProof="0"/>
              <a:t>Sub-bullet #1</a:t>
            </a:r>
          </a:p>
          <a:p>
            <a:pPr lvl="3"/>
            <a:r>
              <a:rPr lang="en-US" noProof="0"/>
              <a:t>Sub-bullet #2</a:t>
            </a:r>
          </a:p>
          <a:p>
            <a:pPr lvl="4"/>
            <a:r>
              <a:rPr lang="en-US" noProof="0"/>
              <a:t>Plain text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 #1</a:t>
            </a:r>
          </a:p>
          <a:p>
            <a:pPr lvl="7"/>
            <a:r>
              <a:rPr lang="en-US" noProof="0"/>
              <a:t>Sub-bullet #2</a:t>
            </a:r>
          </a:p>
          <a:p>
            <a:pPr lvl="8"/>
            <a:r>
              <a:rPr lang="en-US" noProof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624023" y="-885712"/>
            <a:ext cx="2943985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en-US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AND PICTURE (75% / 25%)</a:t>
            </a:r>
            <a:endParaRPr lang="nl-NL" sz="1200" b="0" spc="50" baseline="0">
              <a:solidFill>
                <a:srgbClr val="21212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Tijdelijke aanduiding voor afbeelding 12">
            <a:extLst>
              <a:ext uri="{FF2B5EF4-FFF2-40B4-BE49-F238E27FC236}">
                <a16:creationId xmlns:a16="http://schemas.microsoft.com/office/drawing/2014/main" id="{495E3EA7-8639-4813-A538-C3F0BF13F0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11955" y="0"/>
            <a:ext cx="4180045" cy="6858000"/>
          </a:xfrm>
          <a:solidFill>
            <a:schemeClr val="accent4">
              <a:lumMod val="10000"/>
              <a:lumOff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 sz="1050" b="1" baseline="0">
                <a:solidFill>
                  <a:schemeClr val="accent5"/>
                </a:solidFill>
              </a:defRPr>
            </a:lvl1pPr>
          </a:lstStyle>
          <a:p>
            <a:r>
              <a:rPr lang="nl-NL"/>
              <a:t>Click on </a:t>
            </a:r>
            <a:r>
              <a:rPr lang="nl-NL" err="1"/>
              <a:t>the</a:t>
            </a:r>
            <a:r>
              <a:rPr lang="nl-NL"/>
              <a:t> pictogram Below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insert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51FA94CB-6590-46F4-8087-8D3B87037E96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FE26218F-29CA-4C38-A7B9-856DD203405C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99824B-F195-48AD-8361-BBBC388E15B2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90E162F-12C8-4AE2-9BB8-F9880B0CAE3F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E2F9DA5-E478-4EB3-B711-926FDD03A279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E2901B7D-23C2-40D3-8D03-0A74FF0E8B7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5B7CB31-E0BC-4704-A8B6-D0B4EDA15F5A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B2165875-FD52-4018-A504-59B26012B64E}"/>
                </a:ext>
              </a:extLst>
            </p:cNvPr>
            <p:cNvSpPr/>
            <p:nvPr userDrawn="1"/>
          </p:nvSpPr>
          <p:spPr>
            <a:xfrm>
              <a:off x="7558369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  <p:sp>
        <p:nvSpPr>
          <p:cNvPr id="132" name="Tijdelijke aanduiding voor tekst 221">
            <a:extLst>
              <a:ext uri="{FF2B5EF4-FFF2-40B4-BE49-F238E27FC236}">
                <a16:creationId xmlns:a16="http://schemas.microsoft.com/office/drawing/2014/main" id="{57215B9F-1101-407A-B2AD-C7A8732C726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52932" y="5131558"/>
            <a:ext cx="3252716" cy="179468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37" name="Titel 82">
            <a:extLst>
              <a:ext uri="{FF2B5EF4-FFF2-40B4-BE49-F238E27FC236}">
                <a16:creationId xmlns:a16="http://schemas.microsoft.com/office/drawing/2014/main" id="{886C485B-5D47-48BF-BEBB-21AA52D91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661" y="1563112"/>
            <a:ext cx="6863347" cy="460883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93049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A07FF-4D5A-4C27-9CEB-1E7D5747DF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9943E26-3B20-4BB1-9622-0E64C4472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0"/>
            <a:r>
              <a:rPr lang="en-US" noProof="0" err="1"/>
              <a:t>Tekststijl</a:t>
            </a:r>
            <a:r>
              <a:rPr lang="en-US" noProof="0"/>
              <a:t> van het model </a:t>
            </a:r>
            <a:r>
              <a:rPr lang="en-US" noProof="0" err="1"/>
              <a:t>bewerken</a:t>
            </a:r>
            <a:endParaRPr lang="en-US" noProof="0"/>
          </a:p>
          <a:p>
            <a:pPr lvl="1"/>
            <a:r>
              <a:rPr lang="en-US" noProof="0" err="1"/>
              <a:t>Tweede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Derde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Vierde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Vijfde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B3548CD-19AE-409F-8863-C3796E77F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26-Feb-21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7508A6-8CB4-4FFE-8BB1-711672657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AF514B-E3B7-4CB9-9481-4BA36FB2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6DA4195-3352-419B-B6A9-7540EF8311E1}"/>
              </a:ext>
            </a:extLst>
          </p:cNvPr>
          <p:cNvSpPr txBox="1"/>
          <p:nvPr userDrawn="1"/>
        </p:nvSpPr>
        <p:spPr>
          <a:xfrm>
            <a:off x="5306906" y="-885712"/>
            <a:ext cx="1578226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(100%)</a:t>
            </a:r>
          </a:p>
        </p:txBody>
      </p:sp>
    </p:spTree>
    <p:extLst>
      <p:ext uri="{BB962C8B-B14F-4D97-AF65-F5344CB8AC3E}">
        <p14:creationId xmlns:p14="http://schemas.microsoft.com/office/powerpoint/2010/main" val="24333511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hthoek 94">
            <a:extLst>
              <a:ext uri="{FF2B5EF4-FFF2-40B4-BE49-F238E27FC236}">
                <a16:creationId xmlns:a16="http://schemas.microsoft.com/office/drawing/2014/main" id="{64AA0694-4895-4D8D-AD0A-EE2AC09E00EB}"/>
              </a:ext>
            </a:extLst>
          </p:cNvPr>
          <p:cNvSpPr/>
          <p:nvPr userDrawn="1"/>
        </p:nvSpPr>
        <p:spPr>
          <a:xfrm>
            <a:off x="8652681" y="4497020"/>
            <a:ext cx="3552967" cy="2360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ijdelijke aanduiding voor afbeelding 12">
            <a:extLst>
              <a:ext uri="{FF2B5EF4-FFF2-40B4-BE49-F238E27FC236}">
                <a16:creationId xmlns:a16="http://schemas.microsoft.com/office/drawing/2014/main" id="{85DE66C5-9696-40F6-A729-1AE660D015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1" cy="6858000"/>
          </a:xfrm>
          <a:solidFill>
            <a:schemeClr val="accent4">
              <a:lumMod val="10000"/>
              <a:lumOff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 sz="1050" b="1" baseline="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an image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13BF1-94DB-104F-946B-DE19549B857D}" type="datetime5">
              <a:rPr lang="nl-NL" smtClean="0"/>
              <a:t>26-feb-21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183087" y="-885712"/>
            <a:ext cx="1825858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PICTURE (100%)</a:t>
            </a:r>
          </a:p>
        </p:txBody>
      </p:sp>
      <p:sp>
        <p:nvSpPr>
          <p:cNvPr id="51" name="Tijdelijke aanduiding voor verticale tekst 2">
            <a:extLst>
              <a:ext uri="{FF2B5EF4-FFF2-40B4-BE49-F238E27FC236}">
                <a16:creationId xmlns:a16="http://schemas.microsoft.com/office/drawing/2014/main" id="{8AFF963A-C749-4202-B61C-17A47BAD4B3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13323" y="714504"/>
            <a:ext cx="10780296" cy="593898"/>
          </a:xfrm>
        </p:spPr>
        <p:txBody>
          <a:bodyPr vert="horz"/>
          <a:lstStyle>
            <a:lvl1pPr>
              <a:defRPr>
                <a:solidFill>
                  <a:srgbClr val="E50B1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96" name="Tijdelijke aanduiding voor tekst 221">
            <a:extLst>
              <a:ext uri="{FF2B5EF4-FFF2-40B4-BE49-F238E27FC236}">
                <a16:creationId xmlns:a16="http://schemas.microsoft.com/office/drawing/2014/main" id="{36EB7AE2-94DA-43B8-B30A-2B2516813D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52932" y="5131558"/>
            <a:ext cx="3252716" cy="179468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657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">
            <a:extLst>
              <a:ext uri="{FF2B5EF4-FFF2-40B4-BE49-F238E27FC236}">
                <a16:creationId xmlns:a16="http://schemas.microsoft.com/office/drawing/2014/main" id="{C28FF7AB-D528-46F9-8906-F344296BE7B1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" y="0"/>
            <a:ext cx="12192000" cy="6864350"/>
          </a:xfrm>
          <a:gradFill flip="none" rotWithShape="1"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vert="horz" lIns="0" tIns="324000" rIns="0" bIns="0" rtlCol="0" anchor="t" anchorCtr="0">
            <a:noAutofit/>
          </a:bodyPr>
          <a:lstStyle>
            <a:lvl1pPr>
              <a:defRPr lang="en-GB" sz="1000" noProof="0" dirty="0">
                <a:solidFill>
                  <a:schemeClr val="bg1"/>
                </a:solidFill>
              </a:defRPr>
            </a:lvl1pPr>
          </a:lstStyle>
          <a:p>
            <a:pPr lvl="0" algn="ctr">
              <a:spcBef>
                <a:spcPts val="0"/>
              </a:spcBef>
              <a:spcAft>
                <a:spcPts val="0"/>
              </a:spcAft>
              <a:buFont typeface="Calibri Light" panose="020F0302020204030204" pitchFamily="34" charset="0"/>
            </a:pPr>
            <a:r>
              <a:rPr lang="en-GB" noProof="0" dirty="0"/>
              <a:t>Select this frame, go to tab ‘Insert’, </a:t>
            </a:r>
            <a:br>
              <a:rPr lang="en-GB" noProof="0" dirty="0"/>
            </a:br>
            <a:r>
              <a:rPr lang="en-GB" noProof="0" dirty="0"/>
              <a:t>click on ‘Image’, select the preferred image </a:t>
            </a:r>
            <a:br>
              <a:rPr lang="en-GB" noProof="0" dirty="0"/>
            </a:br>
            <a:r>
              <a:rPr lang="en-GB" noProof="0" dirty="0"/>
              <a:t>and click on ‘Insert’. </a:t>
            </a:r>
          </a:p>
        </p:txBody>
      </p:sp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109E4A0D-992A-4311-A559-92264AC15D8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573306" y="3003228"/>
            <a:ext cx="9049870" cy="853549"/>
          </a:xfr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stretch>
              <a:fillRect l="-1" t="-430" r="-1" b="16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B5A06A2D-2060-43EB-9DC4-7907F5F60A65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573213" y="4172577"/>
            <a:ext cx="9050337" cy="258763"/>
          </a:xfrm>
        </p:spPr>
        <p:txBody>
          <a:bodyPr/>
          <a:lstStyle>
            <a:lvl1pPr marL="0" indent="0" algn="ctr">
              <a:buNone/>
              <a:defRPr cap="all" baseline="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SUBTITLE | NAME SPEAKER | DATE</a:t>
            </a:r>
          </a:p>
        </p:txBody>
      </p:sp>
      <p:sp>
        <p:nvSpPr>
          <p:cNvPr id="31" name="Titel 30">
            <a:extLst>
              <a:ext uri="{FF2B5EF4-FFF2-40B4-BE49-F238E27FC236}">
                <a16:creationId xmlns:a16="http://schemas.microsoft.com/office/drawing/2014/main" id="{17CE78FC-88AF-4CB2-BC0F-A40B309D4EA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573306" y="4596593"/>
            <a:ext cx="9049870" cy="642364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Title of the presentation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  <p:grpSp>
        <p:nvGrpSpPr>
          <p:cNvPr id="6" name="Groep 2">
            <a:extLst>
              <a:ext uri="{FF2B5EF4-FFF2-40B4-BE49-F238E27FC236}">
                <a16:creationId xmlns:a16="http://schemas.microsoft.com/office/drawing/2014/main" id="{AA830171-37E6-4494-BB37-AEF84206763E}"/>
              </a:ext>
            </a:extLst>
          </p:cNvPr>
          <p:cNvGrpSpPr/>
          <p:nvPr userDrawn="1"/>
        </p:nvGrpSpPr>
        <p:grpSpPr>
          <a:xfrm>
            <a:off x="12377595" y="0"/>
            <a:ext cx="3693386" cy="7709496"/>
            <a:chOff x="12377595" y="0"/>
            <a:chExt cx="3693386" cy="7709496"/>
          </a:xfrm>
        </p:grpSpPr>
        <p:sp>
          <p:nvSpPr>
            <p:cNvPr id="7" name="Rechthoek 10">
              <a:extLst>
                <a:ext uri="{FF2B5EF4-FFF2-40B4-BE49-F238E27FC236}">
                  <a16:creationId xmlns:a16="http://schemas.microsoft.com/office/drawing/2014/main" id="{EF12489B-A253-4CDA-AF2F-5AA5BAA916DD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686435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Rechthoek 11">
              <a:extLst>
                <a:ext uri="{FF2B5EF4-FFF2-40B4-BE49-F238E27FC236}">
                  <a16:creationId xmlns:a16="http://schemas.microsoft.com/office/drawing/2014/main" id="{F7EF3E18-075D-4C06-8AAA-82506CE78E0E}"/>
                </a:ext>
              </a:extLst>
            </p:cNvPr>
            <p:cNvSpPr/>
            <p:nvPr userDrawn="1"/>
          </p:nvSpPr>
          <p:spPr>
            <a:xfrm>
              <a:off x="12377595" y="688149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9" name="Ovaal 12">
              <a:extLst>
                <a:ext uri="{FF2B5EF4-FFF2-40B4-BE49-F238E27FC236}">
                  <a16:creationId xmlns:a16="http://schemas.microsoft.com/office/drawing/2014/main" id="{0CA4C07A-64AB-40E5-8E2A-7211669286D0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13">
              <a:extLst>
                <a:ext uri="{FF2B5EF4-FFF2-40B4-BE49-F238E27FC236}">
                  <a16:creationId xmlns:a16="http://schemas.microsoft.com/office/drawing/2014/main" id="{4322068F-7C39-48C7-B686-BB511BC156B4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1" name="Groep 14">
              <a:extLst>
                <a:ext uri="{FF2B5EF4-FFF2-40B4-BE49-F238E27FC236}">
                  <a16:creationId xmlns:a16="http://schemas.microsoft.com/office/drawing/2014/main" id="{9FAD2981-283E-4267-B931-73BD93E31A70}"/>
                </a:ext>
              </a:extLst>
            </p:cNvPr>
            <p:cNvGrpSpPr/>
            <p:nvPr userDrawn="1"/>
          </p:nvGrpSpPr>
          <p:grpSpPr>
            <a:xfrm>
              <a:off x="12847853" y="1231351"/>
              <a:ext cx="294789" cy="318834"/>
              <a:chOff x="14466489" y="1001522"/>
              <a:chExt cx="290627" cy="314333"/>
            </a:xfrm>
          </p:grpSpPr>
          <p:sp>
            <p:nvSpPr>
              <p:cNvPr id="73" name="Rechthoek 76">
                <a:extLst>
                  <a:ext uri="{FF2B5EF4-FFF2-40B4-BE49-F238E27FC236}">
                    <a16:creationId xmlns:a16="http://schemas.microsoft.com/office/drawing/2014/main" id="{304F5428-EAD2-49B4-AA91-06261A76912E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Ovaal 77">
                <a:extLst>
                  <a:ext uri="{FF2B5EF4-FFF2-40B4-BE49-F238E27FC236}">
                    <a16:creationId xmlns:a16="http://schemas.microsoft.com/office/drawing/2014/main" id="{B4EC51F6-673E-47FB-9595-B17B3EFD52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Vrije vorm: vorm 78">
                <a:extLst>
                  <a:ext uri="{FF2B5EF4-FFF2-40B4-BE49-F238E27FC236}">
                    <a16:creationId xmlns:a16="http://schemas.microsoft.com/office/drawing/2014/main" id="{FD85C1EC-0894-40FE-8A1F-CA20C7C63C63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6" name="Rechthoek: afgeronde hoeken 79">
                <a:extLst>
                  <a:ext uri="{FF2B5EF4-FFF2-40B4-BE49-F238E27FC236}">
                    <a16:creationId xmlns:a16="http://schemas.microsoft.com/office/drawing/2014/main" id="{7AC72AF7-E19F-4331-83FB-E6C86BC57F8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7" name="Rechte verbindingslijn 80">
                <a:extLst>
                  <a:ext uri="{FF2B5EF4-FFF2-40B4-BE49-F238E27FC236}">
                    <a16:creationId xmlns:a16="http://schemas.microsoft.com/office/drawing/2014/main" id="{8B8F1091-68E6-4BE7-A41B-3634D418973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" name="Rechte verbindingslijn 81">
                <a:extLst>
                  <a:ext uri="{FF2B5EF4-FFF2-40B4-BE49-F238E27FC236}">
                    <a16:creationId xmlns:a16="http://schemas.microsoft.com/office/drawing/2014/main" id="{87747398-1E75-4FBD-86C2-0B8D0FC903E0}"/>
                  </a:ext>
                </a:extLst>
              </p:cNvPr>
              <p:cNvCxnSpPr>
                <a:cxnSpLocks/>
                <a:stCxn id="7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" name="Ovaal 15">
              <a:extLst>
                <a:ext uri="{FF2B5EF4-FFF2-40B4-BE49-F238E27FC236}">
                  <a16:creationId xmlns:a16="http://schemas.microsoft.com/office/drawing/2014/main" id="{6D03CFF8-3606-4D9B-A7D8-A1D8B426067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6">
              <a:extLst>
                <a:ext uri="{FF2B5EF4-FFF2-40B4-BE49-F238E27FC236}">
                  <a16:creationId xmlns:a16="http://schemas.microsoft.com/office/drawing/2014/main" id="{D44DB408-0EAC-4B22-8BFD-F5D5C9D62F1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" name="Groep 17">
              <a:extLst>
                <a:ext uri="{FF2B5EF4-FFF2-40B4-BE49-F238E27FC236}">
                  <a16:creationId xmlns:a16="http://schemas.microsoft.com/office/drawing/2014/main" id="{E10EFD55-2BA0-427E-8FDD-82FB0FCDF611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70" name="Rechthoek 73">
                <a:extLst>
                  <a:ext uri="{FF2B5EF4-FFF2-40B4-BE49-F238E27FC236}">
                    <a16:creationId xmlns:a16="http://schemas.microsoft.com/office/drawing/2014/main" id="{2C70A51F-DCB1-41AD-AEDF-D85EDB4A343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1" name="Rechte verbindingslijn 74">
                <a:extLst>
                  <a:ext uri="{FF2B5EF4-FFF2-40B4-BE49-F238E27FC236}">
                    <a16:creationId xmlns:a16="http://schemas.microsoft.com/office/drawing/2014/main" id="{F7DF4AA5-1730-4045-8713-865EF5DEE11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2" name="Gelijkbenige driehoek 75">
                <a:extLst>
                  <a:ext uri="{FF2B5EF4-FFF2-40B4-BE49-F238E27FC236}">
                    <a16:creationId xmlns:a16="http://schemas.microsoft.com/office/drawing/2014/main" id="{3BD5EB4D-18F3-4C0C-BB16-E8E29C3B95E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" name="Ovaal 18">
              <a:extLst>
                <a:ext uri="{FF2B5EF4-FFF2-40B4-BE49-F238E27FC236}">
                  <a16:creationId xmlns:a16="http://schemas.microsoft.com/office/drawing/2014/main" id="{6D3B6113-C24E-46F2-964F-F60D4BC5160A}"/>
                </a:ext>
              </a:extLst>
            </p:cNvPr>
            <p:cNvSpPr/>
            <p:nvPr userDrawn="1"/>
          </p:nvSpPr>
          <p:spPr>
            <a:xfrm>
              <a:off x="12560445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9">
              <a:extLst>
                <a:ext uri="{FF2B5EF4-FFF2-40B4-BE49-F238E27FC236}">
                  <a16:creationId xmlns:a16="http://schemas.microsoft.com/office/drawing/2014/main" id="{BE4568DC-4A10-45E8-A8AF-0A0A459C55C3}"/>
                </a:ext>
              </a:extLst>
            </p:cNvPr>
            <p:cNvSpPr/>
            <p:nvPr userDrawn="1"/>
          </p:nvSpPr>
          <p:spPr>
            <a:xfrm>
              <a:off x="12844617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" name="Ovaal 20">
              <a:extLst>
                <a:ext uri="{FF2B5EF4-FFF2-40B4-BE49-F238E27FC236}">
                  <a16:creationId xmlns:a16="http://schemas.microsoft.com/office/drawing/2014/main" id="{23BD1B8D-B2FA-47FD-BFA5-7FAC71E56855}"/>
                </a:ext>
              </a:extLst>
            </p:cNvPr>
            <p:cNvSpPr/>
            <p:nvPr userDrawn="1"/>
          </p:nvSpPr>
          <p:spPr>
            <a:xfrm>
              <a:off x="12560445" y="355171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" name="Rechthoek 21">
              <a:extLst>
                <a:ext uri="{FF2B5EF4-FFF2-40B4-BE49-F238E27FC236}">
                  <a16:creationId xmlns:a16="http://schemas.microsoft.com/office/drawing/2014/main" id="{7C748CF1-2568-4E13-940C-3083F6143000}"/>
                </a:ext>
              </a:extLst>
            </p:cNvPr>
            <p:cNvSpPr/>
            <p:nvPr userDrawn="1"/>
          </p:nvSpPr>
          <p:spPr>
            <a:xfrm>
              <a:off x="12844617" y="3551715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9" name="Groep 24">
              <a:extLst>
                <a:ext uri="{FF2B5EF4-FFF2-40B4-BE49-F238E27FC236}">
                  <a16:creationId xmlns:a16="http://schemas.microsoft.com/office/drawing/2014/main" id="{DB090252-8178-44E4-805B-CC6FE2BBF231}"/>
                </a:ext>
              </a:extLst>
            </p:cNvPr>
            <p:cNvGrpSpPr/>
            <p:nvPr userDrawn="1"/>
          </p:nvGrpSpPr>
          <p:grpSpPr>
            <a:xfrm>
              <a:off x="12716746" y="4453467"/>
              <a:ext cx="622283" cy="612919"/>
              <a:chOff x="12617641" y="3403239"/>
              <a:chExt cx="752963" cy="741634"/>
            </a:xfrm>
          </p:grpSpPr>
          <p:grpSp>
            <p:nvGrpSpPr>
              <p:cNvPr id="54" name="Groep 57">
                <a:extLst>
                  <a:ext uri="{FF2B5EF4-FFF2-40B4-BE49-F238E27FC236}">
                    <a16:creationId xmlns:a16="http://schemas.microsoft.com/office/drawing/2014/main" id="{A03101D5-8DCC-4AC0-BDF0-B466645CF37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7" name="Groep 60">
                  <a:extLst>
                    <a:ext uri="{FF2B5EF4-FFF2-40B4-BE49-F238E27FC236}">
                      <a16:creationId xmlns:a16="http://schemas.microsoft.com/office/drawing/2014/main" id="{D7BD87A4-CF59-4F6A-A5F1-D2A4386690EA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4" name="Groep 67">
                    <a:extLst>
                      <a:ext uri="{FF2B5EF4-FFF2-40B4-BE49-F238E27FC236}">
                        <a16:creationId xmlns:a16="http://schemas.microsoft.com/office/drawing/2014/main" id="{0BDDC057-851B-4C5A-8905-E20E9F9882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7" name="Rechthoek 70">
                      <a:extLst>
                        <a:ext uri="{FF2B5EF4-FFF2-40B4-BE49-F238E27FC236}">
                          <a16:creationId xmlns:a16="http://schemas.microsoft.com/office/drawing/2014/main" id="{EF561ACF-BD08-4E88-AED5-953B958767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8" name="Rechthoek 71">
                      <a:extLst>
                        <a:ext uri="{FF2B5EF4-FFF2-40B4-BE49-F238E27FC236}">
                          <a16:creationId xmlns:a16="http://schemas.microsoft.com/office/drawing/2014/main" id="{1658B29A-1F96-4BAD-88FD-450457C9C3D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9" name="Ovaal 72">
                      <a:extLst>
                        <a:ext uri="{FF2B5EF4-FFF2-40B4-BE49-F238E27FC236}">
                          <a16:creationId xmlns:a16="http://schemas.microsoft.com/office/drawing/2014/main" id="{F3F37634-A82C-413A-845C-B500508003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5" name="Afbeelding 68">
                    <a:extLst>
                      <a:ext uri="{FF2B5EF4-FFF2-40B4-BE49-F238E27FC236}">
                        <a16:creationId xmlns:a16="http://schemas.microsoft.com/office/drawing/2014/main" id="{260BCFC6-400C-4C5A-BB61-9EA24A8E0B5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6" name="Afbeelding 69">
                    <a:extLst>
                      <a:ext uri="{FF2B5EF4-FFF2-40B4-BE49-F238E27FC236}">
                        <a16:creationId xmlns:a16="http://schemas.microsoft.com/office/drawing/2014/main" id="{E00A1931-F410-4EF1-9999-2E0E5A3CE3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8" name="Groep 61">
                  <a:extLst>
                    <a:ext uri="{FF2B5EF4-FFF2-40B4-BE49-F238E27FC236}">
                      <a16:creationId xmlns:a16="http://schemas.microsoft.com/office/drawing/2014/main" id="{5CB0A75A-A5BD-40E7-A601-70E4DB00E8B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2" name="Rechthoek 65">
                    <a:extLst>
                      <a:ext uri="{FF2B5EF4-FFF2-40B4-BE49-F238E27FC236}">
                        <a16:creationId xmlns:a16="http://schemas.microsoft.com/office/drawing/2014/main" id="{C0D8C576-A27A-4BFF-A293-2D8C2269D0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3" name="Rechthoek 66">
                    <a:extLst>
                      <a:ext uri="{FF2B5EF4-FFF2-40B4-BE49-F238E27FC236}">
                        <a16:creationId xmlns:a16="http://schemas.microsoft.com/office/drawing/2014/main" id="{11F1359E-472D-4F1A-A795-A21048E02D7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9" name="Groep 62">
                  <a:extLst>
                    <a:ext uri="{FF2B5EF4-FFF2-40B4-BE49-F238E27FC236}">
                      <a16:creationId xmlns:a16="http://schemas.microsoft.com/office/drawing/2014/main" id="{55743E64-808D-40AF-B0C7-26AC4E04254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63">
                    <a:extLst>
                      <a:ext uri="{FF2B5EF4-FFF2-40B4-BE49-F238E27FC236}">
                        <a16:creationId xmlns:a16="http://schemas.microsoft.com/office/drawing/2014/main" id="{6F9C4125-186F-49B5-BDBB-FA900454F0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1" name="Rechthoek 64">
                    <a:extLst>
                      <a:ext uri="{FF2B5EF4-FFF2-40B4-BE49-F238E27FC236}">
                        <a16:creationId xmlns:a16="http://schemas.microsoft.com/office/drawing/2014/main" id="{57D161A9-B4BC-4AB5-81EC-68128F736CF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5" name="Rechthoek 58">
                <a:extLst>
                  <a:ext uri="{FF2B5EF4-FFF2-40B4-BE49-F238E27FC236}">
                    <a16:creationId xmlns:a16="http://schemas.microsoft.com/office/drawing/2014/main" id="{7F81D149-6B8D-4407-82F1-D088B1EBFCB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6" name="Gelijkbenige driehoek 59">
                <a:extLst>
                  <a:ext uri="{FF2B5EF4-FFF2-40B4-BE49-F238E27FC236}">
                    <a16:creationId xmlns:a16="http://schemas.microsoft.com/office/drawing/2014/main" id="{4AAD505B-1E8C-4FBF-B105-C35B575DF06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" name="Groep 25">
              <a:extLst>
                <a:ext uri="{FF2B5EF4-FFF2-40B4-BE49-F238E27FC236}">
                  <a16:creationId xmlns:a16="http://schemas.microsoft.com/office/drawing/2014/main" id="{EDBEF142-169D-4C16-8DA1-4F28BDF81DC9}"/>
                </a:ext>
              </a:extLst>
            </p:cNvPr>
            <p:cNvGrpSpPr/>
            <p:nvPr userDrawn="1"/>
          </p:nvGrpSpPr>
          <p:grpSpPr>
            <a:xfrm>
              <a:off x="12849211" y="2981448"/>
              <a:ext cx="1274309" cy="461233"/>
              <a:chOff x="-3314821" y="2981448"/>
              <a:chExt cx="1558053" cy="563933"/>
            </a:xfrm>
          </p:grpSpPr>
          <p:sp>
            <p:nvSpPr>
              <p:cNvPr id="40" name="Rechthoek 43">
                <a:extLst>
                  <a:ext uri="{FF2B5EF4-FFF2-40B4-BE49-F238E27FC236}">
                    <a16:creationId xmlns:a16="http://schemas.microsoft.com/office/drawing/2014/main" id="{31573FD4-9EB6-4642-8178-48C523E7B74A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" name="Rechthoek 44">
                <a:extLst>
                  <a:ext uri="{FF2B5EF4-FFF2-40B4-BE49-F238E27FC236}">
                    <a16:creationId xmlns:a16="http://schemas.microsoft.com/office/drawing/2014/main" id="{BCDED293-311A-4C84-8866-B288CEB68EDC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Tekstvak 45">
                <a:extLst>
                  <a:ext uri="{FF2B5EF4-FFF2-40B4-BE49-F238E27FC236}">
                    <a16:creationId xmlns:a16="http://schemas.microsoft.com/office/drawing/2014/main" id="{E81DAA23-3DD9-481F-997A-A6663BE4D4BF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43" name="Tekstvak 46">
                <a:extLst>
                  <a:ext uri="{FF2B5EF4-FFF2-40B4-BE49-F238E27FC236}">
                    <a16:creationId xmlns:a16="http://schemas.microsoft.com/office/drawing/2014/main" id="{88E63B8C-2E94-4B14-ADC7-51B6A08CB9C1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44" name="Vrije vorm: vorm 47">
                <a:extLst>
                  <a:ext uri="{FF2B5EF4-FFF2-40B4-BE49-F238E27FC236}">
                    <a16:creationId xmlns:a16="http://schemas.microsoft.com/office/drawing/2014/main" id="{DDB6B3A1-61AA-489E-BC26-3B9E5A458639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5" name="Gelijkbenige driehoek 48">
                <a:extLst>
                  <a:ext uri="{FF2B5EF4-FFF2-40B4-BE49-F238E27FC236}">
                    <a16:creationId xmlns:a16="http://schemas.microsoft.com/office/drawing/2014/main" id="{3EA6D5F9-60F1-4F12-91E1-9F1E85D8917A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6" name="Groep 49">
                <a:extLst>
                  <a:ext uri="{FF2B5EF4-FFF2-40B4-BE49-F238E27FC236}">
                    <a16:creationId xmlns:a16="http://schemas.microsoft.com/office/drawing/2014/main" id="{8F160C70-9E45-403C-8D98-13CF85DFACA5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51" name="Rechthoek 54">
                  <a:extLst>
                    <a:ext uri="{FF2B5EF4-FFF2-40B4-BE49-F238E27FC236}">
                      <a16:creationId xmlns:a16="http://schemas.microsoft.com/office/drawing/2014/main" id="{8EE6B4B7-7B98-4EDA-AE91-1736C82D936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55">
                  <a:extLst>
                    <a:ext uri="{FF2B5EF4-FFF2-40B4-BE49-F238E27FC236}">
                      <a16:creationId xmlns:a16="http://schemas.microsoft.com/office/drawing/2014/main" id="{7228380F-2989-4250-86D9-81A2AF35EC5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3" name="Rechthoek 56">
                  <a:extLst>
                    <a:ext uri="{FF2B5EF4-FFF2-40B4-BE49-F238E27FC236}">
                      <a16:creationId xmlns:a16="http://schemas.microsoft.com/office/drawing/2014/main" id="{1682DD25-A460-4C6F-81C1-224297EFA90B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7" name="Groep 50">
                <a:extLst>
                  <a:ext uri="{FF2B5EF4-FFF2-40B4-BE49-F238E27FC236}">
                    <a16:creationId xmlns:a16="http://schemas.microsoft.com/office/drawing/2014/main" id="{DBB1D388-AB5F-4973-9860-CDB0EA5BE5BE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48" name="Rechthoek 51">
                  <a:extLst>
                    <a:ext uri="{FF2B5EF4-FFF2-40B4-BE49-F238E27FC236}">
                      <a16:creationId xmlns:a16="http://schemas.microsoft.com/office/drawing/2014/main" id="{811C5F54-F27C-45E5-8863-EA23769BD010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52">
                  <a:extLst>
                    <a:ext uri="{FF2B5EF4-FFF2-40B4-BE49-F238E27FC236}">
                      <a16:creationId xmlns:a16="http://schemas.microsoft.com/office/drawing/2014/main" id="{3DB91BC6-427B-4C03-B250-E877E5623F6C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53">
                  <a:extLst>
                    <a:ext uri="{FF2B5EF4-FFF2-40B4-BE49-F238E27FC236}">
                      <a16:creationId xmlns:a16="http://schemas.microsoft.com/office/drawing/2014/main" id="{B6012FE5-571B-4D6A-A083-F74A2867A99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1" name="ICOON_info">
              <a:extLst>
                <a:ext uri="{FF2B5EF4-FFF2-40B4-BE49-F238E27FC236}">
                  <a16:creationId xmlns:a16="http://schemas.microsoft.com/office/drawing/2014/main" id="{7C4B0137-B6A5-45D5-BD90-9398AD226162}"/>
                </a:ext>
              </a:extLst>
            </p:cNvPr>
            <p:cNvGrpSpPr/>
            <p:nvPr userDrawn="1"/>
          </p:nvGrpSpPr>
          <p:grpSpPr>
            <a:xfrm>
              <a:off x="15787296" y="6765300"/>
              <a:ext cx="283685" cy="283685"/>
              <a:chOff x="-510741" y="5913713"/>
              <a:chExt cx="267555" cy="267555"/>
            </a:xfrm>
          </p:grpSpPr>
          <p:sp>
            <p:nvSpPr>
              <p:cNvPr id="38" name="Ovaal 41">
                <a:extLst>
                  <a:ext uri="{FF2B5EF4-FFF2-40B4-BE49-F238E27FC236}">
                    <a16:creationId xmlns:a16="http://schemas.microsoft.com/office/drawing/2014/main" id="{3DA4890B-1D66-47C5-AE28-8555F0E4232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" name="Graphic 163" descr="Informatie">
                <a:extLst>
                  <a:ext uri="{FF2B5EF4-FFF2-40B4-BE49-F238E27FC236}">
                    <a16:creationId xmlns:a16="http://schemas.microsoft.com/office/drawing/2014/main" id="{37B40E70-DA66-485C-88ED-D7131945D48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2" name="Groep 27">
              <a:extLst>
                <a:ext uri="{FF2B5EF4-FFF2-40B4-BE49-F238E27FC236}">
                  <a16:creationId xmlns:a16="http://schemas.microsoft.com/office/drawing/2014/main" id="{0E6561FB-515A-4758-ACA2-3D82E9D6BD1F}"/>
                </a:ext>
              </a:extLst>
            </p:cNvPr>
            <p:cNvGrpSpPr/>
            <p:nvPr userDrawn="1"/>
          </p:nvGrpSpPr>
          <p:grpSpPr>
            <a:xfrm>
              <a:off x="12859313" y="6485203"/>
              <a:ext cx="2734765" cy="262633"/>
              <a:chOff x="5114260" y="1193211"/>
              <a:chExt cx="2516594" cy="241682"/>
            </a:xfrm>
          </p:grpSpPr>
          <p:sp>
            <p:nvSpPr>
              <p:cNvPr id="29" name="Rechthoek 31">
                <a:extLst>
                  <a:ext uri="{FF2B5EF4-FFF2-40B4-BE49-F238E27FC236}">
                    <a16:creationId xmlns:a16="http://schemas.microsoft.com/office/drawing/2014/main" id="{B868E3FA-5198-427B-96AF-07C9C3266030}"/>
                  </a:ext>
                </a:extLst>
              </p:cNvPr>
              <p:cNvSpPr/>
              <p:nvPr userDrawn="1"/>
            </p:nvSpPr>
            <p:spPr>
              <a:xfrm>
                <a:off x="5114260" y="1193211"/>
                <a:ext cx="2516594" cy="241682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Tekstvak 34">
                <a:extLst>
                  <a:ext uri="{FF2B5EF4-FFF2-40B4-BE49-F238E27FC236}">
                    <a16:creationId xmlns:a16="http://schemas.microsoft.com/office/drawing/2014/main" id="{40E9396A-F1A6-4842-BBED-BE21231C7669}"/>
                  </a:ext>
                </a:extLst>
              </p:cNvPr>
              <p:cNvSpPr txBox="1"/>
              <p:nvPr userDrawn="1"/>
            </p:nvSpPr>
            <p:spPr>
              <a:xfrm>
                <a:off x="5121009" y="1214216"/>
                <a:ext cx="1156604" cy="2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u="none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Transparency</a:t>
                </a:r>
              </a:p>
            </p:txBody>
          </p:sp>
          <p:cxnSp>
            <p:nvCxnSpPr>
              <p:cNvPr id="32" name="Rechte verbindingslijn 36">
                <a:extLst>
                  <a:ext uri="{FF2B5EF4-FFF2-40B4-BE49-F238E27FC236}">
                    <a16:creationId xmlns:a16="http://schemas.microsoft.com/office/drawing/2014/main" id="{B4013DAC-3C1E-41D0-BE52-BB9396BED29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878248" y="1317963"/>
                <a:ext cx="958480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9D9FA1"/>
                </a:solidFill>
                <a:prstDash val="solid"/>
              </a:ln>
              <a:effectLst/>
            </p:spPr>
          </p:cxnSp>
          <p:sp>
            <p:nvSpPr>
              <p:cNvPr id="34" name="Rechthoek 37">
                <a:extLst>
                  <a:ext uri="{FF2B5EF4-FFF2-40B4-BE49-F238E27FC236}">
                    <a16:creationId xmlns:a16="http://schemas.microsoft.com/office/drawing/2014/main" id="{78330139-C3FC-46C5-9C94-73CB1D67F2D2}"/>
                  </a:ext>
                </a:extLst>
              </p:cNvPr>
              <p:cNvSpPr/>
              <p:nvPr userDrawn="1"/>
            </p:nvSpPr>
            <p:spPr>
              <a:xfrm>
                <a:off x="7020991" y="1230251"/>
                <a:ext cx="570656" cy="15949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60%</a:t>
                </a:r>
              </a:p>
            </p:txBody>
          </p:sp>
          <p:sp>
            <p:nvSpPr>
              <p:cNvPr id="35" name="Gelijkbenige driehoek 38">
                <a:extLst>
                  <a:ext uri="{FF2B5EF4-FFF2-40B4-BE49-F238E27FC236}">
                    <a16:creationId xmlns:a16="http://schemas.microsoft.com/office/drawing/2014/main" id="{2F74B444-8E28-4C46-A0A3-C4B45D6052BD}"/>
                  </a:ext>
                </a:extLst>
              </p:cNvPr>
              <p:cNvSpPr/>
              <p:nvPr userDrawn="1"/>
            </p:nvSpPr>
            <p:spPr>
              <a:xfrm>
                <a:off x="7508703" y="1255045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Gelijkbenige driehoek 39">
                <a:extLst>
                  <a:ext uri="{FF2B5EF4-FFF2-40B4-BE49-F238E27FC236}">
                    <a16:creationId xmlns:a16="http://schemas.microsoft.com/office/drawing/2014/main" id="{BD2B0155-9C1E-4175-A1B5-16F547DF779F}"/>
                  </a:ext>
                </a:extLst>
              </p:cNvPr>
              <p:cNvSpPr/>
              <p:nvPr userDrawn="1"/>
            </p:nvSpPr>
            <p:spPr>
              <a:xfrm flipV="1">
                <a:off x="7508703" y="1332327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Rechthoek 40">
                <a:extLst>
                  <a:ext uri="{FF2B5EF4-FFF2-40B4-BE49-F238E27FC236}">
                    <a16:creationId xmlns:a16="http://schemas.microsoft.com/office/drawing/2014/main" id="{644E29E7-BD95-41DA-BCBC-60849C44D774}"/>
                  </a:ext>
                </a:extLst>
              </p:cNvPr>
              <p:cNvSpPr/>
              <p:nvPr userDrawn="1"/>
            </p:nvSpPr>
            <p:spPr>
              <a:xfrm>
                <a:off x="6471365" y="1274066"/>
                <a:ext cx="28792" cy="87795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8">
              <a:extLst>
                <a:ext uri="{FF2B5EF4-FFF2-40B4-BE49-F238E27FC236}">
                  <a16:creationId xmlns:a16="http://schemas.microsoft.com/office/drawing/2014/main" id="{1DD3664A-BE49-4E62-A797-E8560AE72133}"/>
                </a:ext>
              </a:extLst>
            </p:cNvPr>
            <p:cNvSpPr/>
            <p:nvPr userDrawn="1"/>
          </p:nvSpPr>
          <p:spPr>
            <a:xfrm>
              <a:off x="12560445" y="588320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6" name="Rechthoek 29">
              <a:extLst>
                <a:ext uri="{FF2B5EF4-FFF2-40B4-BE49-F238E27FC236}">
                  <a16:creationId xmlns:a16="http://schemas.microsoft.com/office/drawing/2014/main" id="{15E6FFB7-60AD-4D13-8929-273FC8CBF3AA}"/>
                </a:ext>
              </a:extLst>
            </p:cNvPr>
            <p:cNvSpPr/>
            <p:nvPr userDrawn="1"/>
          </p:nvSpPr>
          <p:spPr>
            <a:xfrm>
              <a:off x="12844617" y="5883203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/>
                <a:t>Use the ‘</a:t>
              </a:r>
              <a:r>
                <a:rPr lang="en-GB" sz="1200" b="1" dirty="0"/>
                <a:t>Picture transparency</a:t>
              </a:r>
              <a:r>
                <a:rPr lang="en-GB" sz="1200" dirty="0"/>
                <a:t>’ slider or number box to adjust the transparency of </a:t>
              </a:r>
              <a:br>
                <a:rPr lang="en-GB" sz="1200" dirty="0"/>
              </a:br>
              <a:r>
                <a:rPr lang="en-GB" sz="1200" dirty="0"/>
                <a:t>the image to 60%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Ovaal 96">
              <a:extLst>
                <a:ext uri="{FF2B5EF4-FFF2-40B4-BE49-F238E27FC236}">
                  <a16:creationId xmlns:a16="http://schemas.microsoft.com/office/drawing/2014/main" id="{DEDDC06E-C16D-420A-9DAF-BACA2DE7E268}"/>
                </a:ext>
              </a:extLst>
            </p:cNvPr>
            <p:cNvSpPr/>
            <p:nvPr userDrawn="1"/>
          </p:nvSpPr>
          <p:spPr>
            <a:xfrm>
              <a:off x="12560445" y="519765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97">
              <a:extLst>
                <a:ext uri="{FF2B5EF4-FFF2-40B4-BE49-F238E27FC236}">
                  <a16:creationId xmlns:a16="http://schemas.microsoft.com/office/drawing/2014/main" id="{B4BFD824-59B2-4A90-AB30-D41ECD0A8984}"/>
                </a:ext>
              </a:extLst>
            </p:cNvPr>
            <p:cNvSpPr/>
            <p:nvPr userDrawn="1"/>
          </p:nvSpPr>
          <p:spPr>
            <a:xfrm>
              <a:off x="12844617" y="5197657"/>
              <a:ext cx="2944682" cy="53645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‘Size and position’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‘Picture’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(4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icon).</a:t>
              </a:r>
            </a:p>
          </p:txBody>
        </p:sp>
      </p:grpSp>
      <p:grpSp>
        <p:nvGrpSpPr>
          <p:cNvPr id="79" name="INSTRUCTION">
            <a:extLst>
              <a:ext uri="{FF2B5EF4-FFF2-40B4-BE49-F238E27FC236}">
                <a16:creationId xmlns:a16="http://schemas.microsoft.com/office/drawing/2014/main" id="{18C3E66E-BF5F-4772-835D-58B148484717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80" name="Rechthoek 78">
              <a:extLst>
                <a:ext uri="{FF2B5EF4-FFF2-40B4-BE49-F238E27FC236}">
                  <a16:creationId xmlns:a16="http://schemas.microsoft.com/office/drawing/2014/main" id="{820E2E47-3FCC-4BBA-9465-39CACC59B90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1" name="Ovaal 79">
              <a:extLst>
                <a:ext uri="{FF2B5EF4-FFF2-40B4-BE49-F238E27FC236}">
                  <a16:creationId xmlns:a16="http://schemas.microsoft.com/office/drawing/2014/main" id="{FBEF4CAA-B469-4045-BF49-6668336BE0F1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2" name="Rechthoek 80">
              <a:extLst>
                <a:ext uri="{FF2B5EF4-FFF2-40B4-BE49-F238E27FC236}">
                  <a16:creationId xmlns:a16="http://schemas.microsoft.com/office/drawing/2014/main" id="{E16131E6-49A8-47BE-9706-24ED21165C2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 Light" panose="020F03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83" name="Ovaal 81">
              <a:extLst>
                <a:ext uri="{FF2B5EF4-FFF2-40B4-BE49-F238E27FC236}">
                  <a16:creationId xmlns:a16="http://schemas.microsoft.com/office/drawing/2014/main" id="{3B8971E4-1677-43F5-BC20-4A5166912C9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4" name="Rechthoek 82">
              <a:extLst>
                <a:ext uri="{FF2B5EF4-FFF2-40B4-BE49-F238E27FC236}">
                  <a16:creationId xmlns:a16="http://schemas.microsoft.com/office/drawing/2014/main" id="{69D6BCFC-7C9C-4609-88E8-08518743C7E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5" name="Rechthoek 83">
              <a:extLst>
                <a:ext uri="{FF2B5EF4-FFF2-40B4-BE49-F238E27FC236}">
                  <a16:creationId xmlns:a16="http://schemas.microsoft.com/office/drawing/2014/main" id="{B7919F62-7E43-4E20-B417-FF8F073CCDC5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86" name="Ovaal 84">
              <a:extLst>
                <a:ext uri="{FF2B5EF4-FFF2-40B4-BE49-F238E27FC236}">
                  <a16:creationId xmlns:a16="http://schemas.microsoft.com/office/drawing/2014/main" id="{3000E0B0-C122-45E2-A470-CBC0634EA94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85">
              <a:extLst>
                <a:ext uri="{FF2B5EF4-FFF2-40B4-BE49-F238E27FC236}">
                  <a16:creationId xmlns:a16="http://schemas.microsoft.com/office/drawing/2014/main" id="{9FA68C87-5A0F-43C7-A72F-9BE37FD235AB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0" indent="-1793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88" name="Ovaal 86">
              <a:extLst>
                <a:ext uri="{FF2B5EF4-FFF2-40B4-BE49-F238E27FC236}">
                  <a16:creationId xmlns:a16="http://schemas.microsoft.com/office/drawing/2014/main" id="{E1B8FC6C-AE7E-4F19-AB04-CC09A9A3AD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9" name="Rechthoek 87">
              <a:extLst>
                <a:ext uri="{FF2B5EF4-FFF2-40B4-BE49-F238E27FC236}">
                  <a16:creationId xmlns:a16="http://schemas.microsoft.com/office/drawing/2014/main" id="{35188DB0-464E-492D-A50A-EA4BEAE435C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 / QUOTE</a:t>
              </a:r>
            </a:p>
          </p:txBody>
        </p:sp>
        <p:sp>
          <p:nvSpPr>
            <p:cNvPr id="90" name="Ovaal 88">
              <a:extLst>
                <a:ext uri="{FF2B5EF4-FFF2-40B4-BE49-F238E27FC236}">
                  <a16:creationId xmlns:a16="http://schemas.microsoft.com/office/drawing/2014/main" id="{6E235B0A-02DF-4C26-BFAC-18562CE3EED6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91" name="Rechthoek 89">
              <a:extLst>
                <a:ext uri="{FF2B5EF4-FFF2-40B4-BE49-F238E27FC236}">
                  <a16:creationId xmlns:a16="http://schemas.microsoft.com/office/drawing/2014/main" id="{4FFA0A21-1E9F-4BFB-B194-100AB3E9DB1D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92" name="Ovaal 90">
              <a:extLst>
                <a:ext uri="{FF2B5EF4-FFF2-40B4-BE49-F238E27FC236}">
                  <a16:creationId xmlns:a16="http://schemas.microsoft.com/office/drawing/2014/main" id="{D15CC983-D44E-4C90-A27B-AE6EFEAC980B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93" name="Rechthoek 91">
              <a:extLst>
                <a:ext uri="{FF2B5EF4-FFF2-40B4-BE49-F238E27FC236}">
                  <a16:creationId xmlns:a16="http://schemas.microsoft.com/office/drawing/2014/main" id="{7BC8AD54-C764-47C0-834A-7EBD5C5BE92A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romanU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94" name="Ovaal 92">
              <a:extLst>
                <a:ext uri="{FF2B5EF4-FFF2-40B4-BE49-F238E27FC236}">
                  <a16:creationId xmlns:a16="http://schemas.microsoft.com/office/drawing/2014/main" id="{FE006136-1E5D-429D-AC93-F0DF2E8A0AF4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5" name="Rechthoek 93">
              <a:extLst>
                <a:ext uri="{FF2B5EF4-FFF2-40B4-BE49-F238E27FC236}">
                  <a16:creationId xmlns:a16="http://schemas.microsoft.com/office/drawing/2014/main" id="{564286AD-56C6-42CD-BCBF-ABEA4F070761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96" name="Ovaal 94">
              <a:extLst>
                <a:ext uri="{FF2B5EF4-FFF2-40B4-BE49-F238E27FC236}">
                  <a16:creationId xmlns:a16="http://schemas.microsoft.com/office/drawing/2014/main" id="{5204BBA0-E0B7-4CCB-9C7D-003F77E59C2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7" name="Rechthoek 95">
              <a:extLst>
                <a:ext uri="{FF2B5EF4-FFF2-40B4-BE49-F238E27FC236}">
                  <a16:creationId xmlns:a16="http://schemas.microsoft.com/office/drawing/2014/main" id="{DCDA66A7-B856-4050-ACB7-4C12D546BB06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98" name="Ovaal 96">
              <a:extLst>
                <a:ext uri="{FF2B5EF4-FFF2-40B4-BE49-F238E27FC236}">
                  <a16:creationId xmlns:a16="http://schemas.microsoft.com/office/drawing/2014/main" id="{8B43E163-FDA0-467A-9829-1BDC08030768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9" name="Rechthoek 97">
              <a:extLst>
                <a:ext uri="{FF2B5EF4-FFF2-40B4-BE49-F238E27FC236}">
                  <a16:creationId xmlns:a16="http://schemas.microsoft.com/office/drawing/2014/main" id="{A2AC8285-1034-48FF-8617-EB0216B759F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00" name="Rechthoek 98">
              <a:extLst>
                <a:ext uri="{FF2B5EF4-FFF2-40B4-BE49-F238E27FC236}">
                  <a16:creationId xmlns:a16="http://schemas.microsoft.com/office/drawing/2014/main" id="{31F7984D-5216-406A-ACDB-203EB781039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01" name="ICOON_info">
              <a:extLst>
                <a:ext uri="{FF2B5EF4-FFF2-40B4-BE49-F238E27FC236}">
                  <a16:creationId xmlns:a16="http://schemas.microsoft.com/office/drawing/2014/main" id="{802FB176-DD5A-4EB4-BA4A-C046D1D830DC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3" name="Ovaal 141">
                <a:extLst>
                  <a:ext uri="{FF2B5EF4-FFF2-40B4-BE49-F238E27FC236}">
                    <a16:creationId xmlns:a16="http://schemas.microsoft.com/office/drawing/2014/main" id="{7737B4AC-9930-4C37-B8F4-04A7268AD2E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4" name="Graphic 163" descr="Informatie">
                <a:extLst>
                  <a:ext uri="{FF2B5EF4-FFF2-40B4-BE49-F238E27FC236}">
                    <a16:creationId xmlns:a16="http://schemas.microsoft.com/office/drawing/2014/main" id="{F283AC43-DC5F-47FD-B734-290FF7E2AB6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2" name="VOORBEELD">
              <a:extLst>
                <a:ext uri="{FF2B5EF4-FFF2-40B4-BE49-F238E27FC236}">
                  <a16:creationId xmlns:a16="http://schemas.microsoft.com/office/drawing/2014/main" id="{DA4466F5-0598-4780-9F84-9C746B6877B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03" name="Rechthoek 101">
                <a:extLst>
                  <a:ext uri="{FF2B5EF4-FFF2-40B4-BE49-F238E27FC236}">
                    <a16:creationId xmlns:a16="http://schemas.microsoft.com/office/drawing/2014/main" id="{07776D2F-36FF-4282-95F8-3AC72605E40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4" name="Rechthoek 102">
                <a:extLst>
                  <a:ext uri="{FF2B5EF4-FFF2-40B4-BE49-F238E27FC236}">
                    <a16:creationId xmlns:a16="http://schemas.microsoft.com/office/drawing/2014/main" id="{8AF9B312-95A0-4017-9519-AD0B1344AC51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5" name="Groep 103">
                <a:extLst>
                  <a:ext uri="{FF2B5EF4-FFF2-40B4-BE49-F238E27FC236}">
                    <a16:creationId xmlns:a16="http://schemas.microsoft.com/office/drawing/2014/main" id="{40C6D6FA-7120-4375-8E85-8EF211E1FDD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6" name="Groep 134">
                  <a:extLst>
                    <a:ext uri="{FF2B5EF4-FFF2-40B4-BE49-F238E27FC236}">
                      <a16:creationId xmlns:a16="http://schemas.microsoft.com/office/drawing/2014/main" id="{E3113C5B-8FDD-4CF2-8B03-AB4C163E22B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8" name="Rechte verbindingslijn 136">
                    <a:extLst>
                      <a:ext uri="{FF2B5EF4-FFF2-40B4-BE49-F238E27FC236}">
                        <a16:creationId xmlns:a16="http://schemas.microsoft.com/office/drawing/2014/main" id="{4C9D6A5B-CEE6-4479-917D-00196480A6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137">
                    <a:extLst>
                      <a:ext uri="{FF2B5EF4-FFF2-40B4-BE49-F238E27FC236}">
                        <a16:creationId xmlns:a16="http://schemas.microsoft.com/office/drawing/2014/main" id="{447F9EEF-9A5A-4206-9102-9CFCB763A2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8">
                    <a:extLst>
                      <a:ext uri="{FF2B5EF4-FFF2-40B4-BE49-F238E27FC236}">
                        <a16:creationId xmlns:a16="http://schemas.microsoft.com/office/drawing/2014/main" id="{D4B5292D-3DD0-4B66-BB64-E7C67AF048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39">
                    <a:extLst>
                      <a:ext uri="{FF2B5EF4-FFF2-40B4-BE49-F238E27FC236}">
                        <a16:creationId xmlns:a16="http://schemas.microsoft.com/office/drawing/2014/main" id="{D68A2712-6996-490F-AB5A-4A5DBACCC4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0">
                    <a:extLst>
                      <a:ext uri="{FF2B5EF4-FFF2-40B4-BE49-F238E27FC236}">
                        <a16:creationId xmlns:a16="http://schemas.microsoft.com/office/drawing/2014/main" id="{937C5576-787F-40B5-A0B0-4DF3823992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7" name="Pijl: rechts 135">
                  <a:extLst>
                    <a:ext uri="{FF2B5EF4-FFF2-40B4-BE49-F238E27FC236}">
                      <a16:creationId xmlns:a16="http://schemas.microsoft.com/office/drawing/2014/main" id="{0D0F7EC3-5AC6-40AC-BECA-C99D85AC76B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6" name="Groep 104">
                <a:extLst>
                  <a:ext uri="{FF2B5EF4-FFF2-40B4-BE49-F238E27FC236}">
                    <a16:creationId xmlns:a16="http://schemas.microsoft.com/office/drawing/2014/main" id="{307DF6B9-A36C-496F-B332-0773F592EEB9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9" name="Groep 127">
                  <a:extLst>
                    <a:ext uri="{FF2B5EF4-FFF2-40B4-BE49-F238E27FC236}">
                      <a16:creationId xmlns:a16="http://schemas.microsoft.com/office/drawing/2014/main" id="{D639B8AB-C5A1-41AC-9D7A-E59DC47CE80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1" name="Rechte verbindingslijn 129">
                    <a:extLst>
                      <a:ext uri="{FF2B5EF4-FFF2-40B4-BE49-F238E27FC236}">
                        <a16:creationId xmlns:a16="http://schemas.microsoft.com/office/drawing/2014/main" id="{015DED24-7DA6-4BEE-9368-B21A2EAA01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130">
                    <a:extLst>
                      <a:ext uri="{FF2B5EF4-FFF2-40B4-BE49-F238E27FC236}">
                        <a16:creationId xmlns:a16="http://schemas.microsoft.com/office/drawing/2014/main" id="{604D6FB3-7AED-4DCB-B178-B05A085492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131">
                    <a:extLst>
                      <a:ext uri="{FF2B5EF4-FFF2-40B4-BE49-F238E27FC236}">
                        <a16:creationId xmlns:a16="http://schemas.microsoft.com/office/drawing/2014/main" id="{98B3890D-7038-4B8F-90DC-11619C1A66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132">
                    <a:extLst>
                      <a:ext uri="{FF2B5EF4-FFF2-40B4-BE49-F238E27FC236}">
                        <a16:creationId xmlns:a16="http://schemas.microsoft.com/office/drawing/2014/main" id="{715B493F-0023-4578-8ACC-1F08DFF97F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133">
                    <a:extLst>
                      <a:ext uri="{FF2B5EF4-FFF2-40B4-BE49-F238E27FC236}">
                        <a16:creationId xmlns:a16="http://schemas.microsoft.com/office/drawing/2014/main" id="{660AC89B-13FF-49D1-B1DA-0B461D4741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0" name="Pijl: rechts 128">
                  <a:extLst>
                    <a:ext uri="{FF2B5EF4-FFF2-40B4-BE49-F238E27FC236}">
                      <a16:creationId xmlns:a16="http://schemas.microsoft.com/office/drawing/2014/main" id="{62763E90-15CF-4510-9A1F-27E008AD685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7" name="Rechte verbindingslijn 105">
                <a:extLst>
                  <a:ext uri="{FF2B5EF4-FFF2-40B4-BE49-F238E27FC236}">
                    <a16:creationId xmlns:a16="http://schemas.microsoft.com/office/drawing/2014/main" id="{480EF7B2-0CED-4E91-A282-E4643F0255C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8" name="Rechte verbindingslijn 106">
                <a:extLst>
                  <a:ext uri="{FF2B5EF4-FFF2-40B4-BE49-F238E27FC236}">
                    <a16:creationId xmlns:a16="http://schemas.microsoft.com/office/drawing/2014/main" id="{2822657A-FC1F-463F-9414-DE9E375761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9" name="Rechthoek 107">
                <a:extLst>
                  <a:ext uri="{FF2B5EF4-FFF2-40B4-BE49-F238E27FC236}">
                    <a16:creationId xmlns:a16="http://schemas.microsoft.com/office/drawing/2014/main" id="{EEC158AD-1732-43F5-AED6-1CC9008ED08A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10" name="Rechthoek 108">
                <a:extLst>
                  <a:ext uri="{FF2B5EF4-FFF2-40B4-BE49-F238E27FC236}">
                    <a16:creationId xmlns:a16="http://schemas.microsoft.com/office/drawing/2014/main" id="{8D922C97-AE9A-40F0-B132-1E0ED590F9D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11" name="Groep 109">
                <a:extLst>
                  <a:ext uri="{FF2B5EF4-FFF2-40B4-BE49-F238E27FC236}">
                    <a16:creationId xmlns:a16="http://schemas.microsoft.com/office/drawing/2014/main" id="{BDC0352F-5714-40FE-A8BB-BBE3C19AD908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21" name="Rechthoek 119">
                  <a:extLst>
                    <a:ext uri="{FF2B5EF4-FFF2-40B4-BE49-F238E27FC236}">
                      <a16:creationId xmlns:a16="http://schemas.microsoft.com/office/drawing/2014/main" id="{D256FC7D-84CD-451E-83CB-55A8032B70F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2" name="Groep 120">
                  <a:extLst>
                    <a:ext uri="{FF2B5EF4-FFF2-40B4-BE49-F238E27FC236}">
                      <a16:creationId xmlns:a16="http://schemas.microsoft.com/office/drawing/2014/main" id="{9C7209E8-F919-42F5-8D24-0A7D8CD6A0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4" name="Rechte verbindingslijn 122">
                    <a:extLst>
                      <a:ext uri="{FF2B5EF4-FFF2-40B4-BE49-F238E27FC236}">
                        <a16:creationId xmlns:a16="http://schemas.microsoft.com/office/drawing/2014/main" id="{BC05BCA7-AAD4-4FE8-BDEA-4CDBD5890E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123">
                    <a:extLst>
                      <a:ext uri="{FF2B5EF4-FFF2-40B4-BE49-F238E27FC236}">
                        <a16:creationId xmlns:a16="http://schemas.microsoft.com/office/drawing/2014/main" id="{DBD7C6E2-F110-467E-850F-6DDB68EF52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124">
                    <a:extLst>
                      <a:ext uri="{FF2B5EF4-FFF2-40B4-BE49-F238E27FC236}">
                        <a16:creationId xmlns:a16="http://schemas.microsoft.com/office/drawing/2014/main" id="{4917866B-D57A-4EFE-A19B-91C16ED74A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125">
                    <a:extLst>
                      <a:ext uri="{FF2B5EF4-FFF2-40B4-BE49-F238E27FC236}">
                        <a16:creationId xmlns:a16="http://schemas.microsoft.com/office/drawing/2014/main" id="{68849F05-C64D-4357-B303-E1CAAAAB8E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126">
                    <a:extLst>
                      <a:ext uri="{FF2B5EF4-FFF2-40B4-BE49-F238E27FC236}">
                        <a16:creationId xmlns:a16="http://schemas.microsoft.com/office/drawing/2014/main" id="{5A545A11-6E65-43AF-B79F-B761E956F0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3" name="Pijl: rechts 121">
                  <a:extLst>
                    <a:ext uri="{FF2B5EF4-FFF2-40B4-BE49-F238E27FC236}">
                      <a16:creationId xmlns:a16="http://schemas.microsoft.com/office/drawing/2014/main" id="{CFEAB88F-20E9-4A92-905F-DD6E205AA72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2" name="Groep 110">
                <a:extLst>
                  <a:ext uri="{FF2B5EF4-FFF2-40B4-BE49-F238E27FC236}">
                    <a16:creationId xmlns:a16="http://schemas.microsoft.com/office/drawing/2014/main" id="{012218BE-FD9A-4E9F-8680-155F825B1EA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3" name="Rechthoek 111">
                  <a:extLst>
                    <a:ext uri="{FF2B5EF4-FFF2-40B4-BE49-F238E27FC236}">
                      <a16:creationId xmlns:a16="http://schemas.microsoft.com/office/drawing/2014/main" id="{C29A4031-B22B-445D-980F-837DA42ADF06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4" name="Groep 112">
                  <a:extLst>
                    <a:ext uri="{FF2B5EF4-FFF2-40B4-BE49-F238E27FC236}">
                      <a16:creationId xmlns:a16="http://schemas.microsoft.com/office/drawing/2014/main" id="{8033FCFC-CE95-4BBB-9B16-201D00D9D47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6" name="Rechte verbindingslijn 114">
                    <a:extLst>
                      <a:ext uri="{FF2B5EF4-FFF2-40B4-BE49-F238E27FC236}">
                        <a16:creationId xmlns:a16="http://schemas.microsoft.com/office/drawing/2014/main" id="{1758CC50-76BA-46B4-ABC5-75583CCF6A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7" name="Rechte verbindingslijn 115">
                    <a:extLst>
                      <a:ext uri="{FF2B5EF4-FFF2-40B4-BE49-F238E27FC236}">
                        <a16:creationId xmlns:a16="http://schemas.microsoft.com/office/drawing/2014/main" id="{2C8D49BE-497B-4131-AFDB-29D1A3D4AE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8" name="Rechte verbindingslijn 116">
                    <a:extLst>
                      <a:ext uri="{FF2B5EF4-FFF2-40B4-BE49-F238E27FC236}">
                        <a16:creationId xmlns:a16="http://schemas.microsoft.com/office/drawing/2014/main" id="{EF0F7B91-0511-4E17-98E1-96E1F9D67A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9" name="Rechte verbindingslijn 117">
                    <a:extLst>
                      <a:ext uri="{FF2B5EF4-FFF2-40B4-BE49-F238E27FC236}">
                        <a16:creationId xmlns:a16="http://schemas.microsoft.com/office/drawing/2014/main" id="{FFD23A24-14D0-4046-B38F-F583DE3093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118">
                    <a:extLst>
                      <a:ext uri="{FF2B5EF4-FFF2-40B4-BE49-F238E27FC236}">
                        <a16:creationId xmlns:a16="http://schemas.microsoft.com/office/drawing/2014/main" id="{18A25160-A48C-49E6-A28A-E552FA46C2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5" name="Pijl: rechts 113">
                  <a:extLst>
                    <a:ext uri="{FF2B5EF4-FFF2-40B4-BE49-F238E27FC236}">
                      <a16:creationId xmlns:a16="http://schemas.microsoft.com/office/drawing/2014/main" id="{342E0BC0-74FE-4DB4-A640-691EAD1A9EC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45" name="INSTRUCTION">
            <a:extLst>
              <a:ext uri="{FF2B5EF4-FFF2-40B4-BE49-F238E27FC236}">
                <a16:creationId xmlns:a16="http://schemas.microsoft.com/office/drawing/2014/main" id="{27EBEB24-2B97-4406-BFB8-48F31C595512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46" name="Rechthoek 14">
              <a:extLst>
                <a:ext uri="{FF2B5EF4-FFF2-40B4-BE49-F238E27FC236}">
                  <a16:creationId xmlns:a16="http://schemas.microsoft.com/office/drawing/2014/main" id="{A0B14EE8-8976-4317-B12A-2DF96C6CF898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47" name="Ovaal 15">
              <a:extLst>
                <a:ext uri="{FF2B5EF4-FFF2-40B4-BE49-F238E27FC236}">
                  <a16:creationId xmlns:a16="http://schemas.microsoft.com/office/drawing/2014/main" id="{9E598D65-CDFA-4716-B72C-9D8EAE04DBEE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8" name="Rechthoek 16">
              <a:extLst>
                <a:ext uri="{FF2B5EF4-FFF2-40B4-BE49-F238E27FC236}">
                  <a16:creationId xmlns:a16="http://schemas.microsoft.com/office/drawing/2014/main" id="{5C7ADA6C-E347-4626-99B2-3938CBE8987E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9" name="Ovaal 17">
              <a:extLst>
                <a:ext uri="{FF2B5EF4-FFF2-40B4-BE49-F238E27FC236}">
                  <a16:creationId xmlns:a16="http://schemas.microsoft.com/office/drawing/2014/main" id="{4927D0B2-44CD-4AE4-990E-92CC80337BCC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0" name="Rechthoek 18">
              <a:extLst>
                <a:ext uri="{FF2B5EF4-FFF2-40B4-BE49-F238E27FC236}">
                  <a16:creationId xmlns:a16="http://schemas.microsoft.com/office/drawing/2014/main" id="{62AC4D09-48D6-4B34-9ED3-78063629A7CD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51" name="Groep 19">
              <a:extLst>
                <a:ext uri="{FF2B5EF4-FFF2-40B4-BE49-F238E27FC236}">
                  <a16:creationId xmlns:a16="http://schemas.microsoft.com/office/drawing/2014/main" id="{B4C2528D-BA30-44B8-9E30-DA354C521404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52" name="Groep 20">
                <a:extLst>
                  <a:ext uri="{FF2B5EF4-FFF2-40B4-BE49-F238E27FC236}">
                    <a16:creationId xmlns:a16="http://schemas.microsoft.com/office/drawing/2014/main" id="{F8D8439C-B155-40E7-8D1B-325B186E274E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54" name="Rechthoek met één afgeknipte en afgeronde hoek 47">
                  <a:extLst>
                    <a:ext uri="{FF2B5EF4-FFF2-40B4-BE49-F238E27FC236}">
                      <a16:creationId xmlns:a16="http://schemas.microsoft.com/office/drawing/2014/main" id="{D463E30E-DBDC-4C8D-A011-CB9903802A83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ige driehoek 30">
                  <a:extLst>
                    <a:ext uri="{FF2B5EF4-FFF2-40B4-BE49-F238E27FC236}">
                      <a16:creationId xmlns:a16="http://schemas.microsoft.com/office/drawing/2014/main" id="{3B9A48A0-FFDE-469D-AE96-583321DA7F9D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31">
                  <a:extLst>
                    <a:ext uri="{FF2B5EF4-FFF2-40B4-BE49-F238E27FC236}">
                      <a16:creationId xmlns:a16="http://schemas.microsoft.com/office/drawing/2014/main" id="{42218878-7330-47DA-9641-3E4F3AFA7FA6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32">
                  <a:extLst>
                    <a:ext uri="{FF2B5EF4-FFF2-40B4-BE49-F238E27FC236}">
                      <a16:creationId xmlns:a16="http://schemas.microsoft.com/office/drawing/2014/main" id="{D98990E7-7995-46C2-BBB9-AAABD32FE6B5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3" name="Rechthoek 27">
                <a:extLst>
                  <a:ext uri="{FF2B5EF4-FFF2-40B4-BE49-F238E27FC236}">
                    <a16:creationId xmlns:a16="http://schemas.microsoft.com/office/drawing/2014/main" id="{C107C923-67F8-4E65-81DD-E6392D59B84C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57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A07FF-4D5A-4C27-9CEB-1E7D5747DF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9943E26-3B20-4BB1-9622-0E64C4472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0"/>
            <a:r>
              <a:rPr lang="en-US" noProof="0" err="1"/>
              <a:t>Tekststijl</a:t>
            </a:r>
            <a:r>
              <a:rPr lang="en-US" noProof="0"/>
              <a:t> van het model </a:t>
            </a:r>
            <a:r>
              <a:rPr lang="en-US" noProof="0" err="1"/>
              <a:t>bewerken</a:t>
            </a:r>
            <a:endParaRPr lang="en-US" noProof="0"/>
          </a:p>
          <a:p>
            <a:pPr lvl="1"/>
            <a:r>
              <a:rPr lang="en-US" noProof="0" err="1"/>
              <a:t>Tweede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Derde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Vierde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Vijfde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B3548CD-19AE-409F-8863-C3796E77F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26-Feb-21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7508A6-8CB4-4FFE-8BB1-711672657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AF514B-E3B7-4CB9-9481-4BA36FB2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6DA4195-3352-419B-B6A9-7540EF8311E1}"/>
              </a:ext>
            </a:extLst>
          </p:cNvPr>
          <p:cNvSpPr txBox="1"/>
          <p:nvPr userDrawn="1"/>
        </p:nvSpPr>
        <p:spPr>
          <a:xfrm>
            <a:off x="5306906" y="-885712"/>
            <a:ext cx="1578226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(100%)</a:t>
            </a:r>
          </a:p>
        </p:txBody>
      </p:sp>
    </p:spTree>
    <p:extLst>
      <p:ext uri="{BB962C8B-B14F-4D97-AF65-F5344CB8AC3E}">
        <p14:creationId xmlns:p14="http://schemas.microsoft.com/office/powerpoint/2010/main" val="4707195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0246-718F-49DB-A792-662DB8EC9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E2E75-30B4-437E-B6D9-29EAFD177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2B35D-D27F-4A89-A3CC-D1095AF93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C355-FE3B-47C3-93A5-9ADD82820D71}" type="datetimeFigureOut">
              <a:rPr lang="en-NL" smtClean="0"/>
              <a:t>26/02/2021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D398D-98E4-4493-AA60-2C0E639B9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5C2FA-B96E-4D5A-9E4E-E50183441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7C18-B090-494D-8619-AE58E91A5D0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1592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abel">
            <a:extLst>
              <a:ext uri="{FF2B5EF4-FFF2-40B4-BE49-F238E27FC236}">
                <a16:creationId xmlns:a16="http://schemas.microsoft.com/office/drawing/2014/main" id="{C313D6F4-03B6-4FEB-A8A3-68C40DEAFD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E6086FE-1400-427D-A22F-F69EA3279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4DA5A-C441-4498-B795-D34B6E310D4B}" type="datetime1">
              <a:rPr lang="en-GB" noProof="0" smtClean="0"/>
              <a:t>26/02/2021</a:t>
            </a:fld>
            <a:endParaRPr lang="en-GB" noProof="0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99D52C8-634B-4975-8D79-DE4A5F991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5" name="nmr">
            <a:extLst>
              <a:ext uri="{FF2B5EF4-FFF2-40B4-BE49-F238E27FC236}">
                <a16:creationId xmlns:a16="http://schemas.microsoft.com/office/drawing/2014/main" id="{0817B6E1-7990-4E84-9B6F-2CF89BE4C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ext">
            <a:extLst>
              <a:ext uri="{FF2B5EF4-FFF2-40B4-BE49-F238E27FC236}">
                <a16:creationId xmlns:a16="http://schemas.microsoft.com/office/drawing/2014/main" id="{C7A67ADA-B838-432D-B330-A360D376AC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469203"/>
            <a:ext cx="11109325" cy="4846721"/>
          </a:xfrm>
        </p:spPr>
        <p:txBody>
          <a:bodyPr/>
          <a:lstStyle>
            <a:lvl1pPr marL="0" indent="0">
              <a:buNone/>
              <a:defRPr/>
            </a:lvl1pPr>
            <a:lvl2pPr marL="265113" indent="-265113">
              <a:buFont typeface="Arial" panose="020B0604020202020204" pitchFamily="34" charset="0"/>
              <a:buChar char="▪"/>
              <a:tabLst>
                <a:tab pos="265113" algn="l"/>
              </a:tabLst>
              <a:defRPr/>
            </a:lvl2pPr>
            <a:lvl3pPr marL="541338" indent="-276225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311263E2-3422-4613-B003-437B34714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538" y="539999"/>
            <a:ext cx="11109538" cy="573719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320039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mage">
            <a:extLst>
              <a:ext uri="{FF2B5EF4-FFF2-40B4-BE49-F238E27FC236}">
                <a16:creationId xmlns:a16="http://schemas.microsoft.com/office/drawing/2014/main" id="{B434F79D-FA86-4399-82D0-2C6906E72602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7761871" y="0"/>
            <a:ext cx="4430130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12" name="label">
            <a:extLst>
              <a:ext uri="{FF2B5EF4-FFF2-40B4-BE49-F238E27FC236}">
                <a16:creationId xmlns:a16="http://schemas.microsoft.com/office/drawing/2014/main" id="{FEC6968F-16F6-4A5E-A148-7027DAEE0D4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9DC342D8-FA9A-46DF-B843-1D6DCDB16177}"/>
              </a:ext>
            </a:extLst>
          </p:cNvPr>
          <p:cNvSpPr>
            <a:spLocks noGrp="1"/>
          </p:cNvSpPr>
          <p:nvPr userDrawn="1">
            <p:ph type="ftr" sz="quarter" idx="18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15" name="nmr">
            <a:extLst>
              <a:ext uri="{FF2B5EF4-FFF2-40B4-BE49-F238E27FC236}">
                <a16:creationId xmlns:a16="http://schemas.microsoft.com/office/drawing/2014/main" id="{6A8142D6-113A-4836-AC19-50B49E12F51F}"/>
              </a:ext>
            </a:extLst>
          </p:cNvPr>
          <p:cNvSpPr>
            <a:spLocks noGrp="1"/>
          </p:cNvSpPr>
          <p:nvPr userDrawn="1">
            <p:ph type="sldNum" sz="quarter" idx="19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48" name="text">
            <a:extLst>
              <a:ext uri="{FF2B5EF4-FFF2-40B4-BE49-F238E27FC236}">
                <a16:creationId xmlns:a16="http://schemas.microsoft.com/office/drawing/2014/main" id="{8441893C-D455-4B3F-80EF-94F167C46F0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9750" y="1476375"/>
            <a:ext cx="6672580" cy="48395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  <a:p>
            <a:pPr lvl="8"/>
            <a:endParaRPr lang="en-GB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624D9EA-4A94-4860-9C88-88D6AAABED1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9538" y="539999"/>
            <a:ext cx="6672580" cy="573719"/>
          </a:xfrm>
        </p:spPr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  <p:sp>
        <p:nvSpPr>
          <p:cNvPr id="220" name="date">
            <a:extLst>
              <a:ext uri="{FF2B5EF4-FFF2-40B4-BE49-F238E27FC236}">
                <a16:creationId xmlns:a16="http://schemas.microsoft.com/office/drawing/2014/main" id="{BAB83FC0-09C7-43D2-AA55-864A004FE86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9122384" y="6481261"/>
            <a:ext cx="2185062" cy="184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A06C0A-58FD-4A50-986D-D140EAEA8E14}" type="datetime1">
              <a:rPr lang="en-GB" smtClean="0"/>
              <a:t>26/02/2021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13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image">
            <a:extLst>
              <a:ext uri="{FF2B5EF4-FFF2-40B4-BE49-F238E27FC236}">
                <a16:creationId xmlns:a16="http://schemas.microsoft.com/office/drawing/2014/main" id="{0D100964-6B6E-4852-893F-878ABDB21D3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10985" y="0"/>
            <a:ext cx="6081015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13" name="label">
            <a:extLst>
              <a:ext uri="{FF2B5EF4-FFF2-40B4-BE49-F238E27FC236}">
                <a16:creationId xmlns:a16="http://schemas.microsoft.com/office/drawing/2014/main" id="{B58132D1-0AAA-483F-A178-BC2867891B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3" name="text"/>
          <p:cNvSpPr>
            <a:spLocks noGrp="1"/>
          </p:cNvSpPr>
          <p:nvPr>
            <p:ph type="body" orient="vert" idx="1" hasCustomPrompt="1"/>
          </p:nvPr>
        </p:nvSpPr>
        <p:spPr>
          <a:xfrm>
            <a:off x="539537" y="1476374"/>
            <a:ext cx="5025540" cy="484209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  <a:p>
            <a:pPr lvl="8"/>
            <a:endParaRPr lang="en-GB" noProof="0" dirty="0"/>
          </a:p>
        </p:txBody>
      </p:sp>
      <p:sp>
        <p:nvSpPr>
          <p:cNvPr id="10" name="date">
            <a:extLst>
              <a:ext uri="{FF2B5EF4-FFF2-40B4-BE49-F238E27FC236}">
                <a16:creationId xmlns:a16="http://schemas.microsoft.com/office/drawing/2014/main" id="{113DAD25-529A-4172-BD0F-9D1181C395D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A06C0A-58FD-4A50-986D-D140EAEA8E14}" type="datetime1">
              <a:rPr lang="en-GB" smtClean="0"/>
              <a:t>26/02/2021</a:t>
            </a:fld>
            <a:endParaRPr lang="en-GB"/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B6799C74-8C81-4367-B838-81CB0E52806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12" name="nmr">
            <a:extLst>
              <a:ext uri="{FF2B5EF4-FFF2-40B4-BE49-F238E27FC236}">
                <a16:creationId xmlns:a16="http://schemas.microsoft.com/office/drawing/2014/main" id="{E11FD4F1-B69E-4ABC-9DED-D9FDF5E0EBC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484738A-E502-4CE2-9B26-71FC399FA7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538" y="539999"/>
            <a:ext cx="5025539" cy="573719"/>
          </a:xfrm>
        </p:spPr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25526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">
            <a:extLst>
              <a:ext uri="{FF2B5EF4-FFF2-40B4-BE49-F238E27FC236}">
                <a16:creationId xmlns:a16="http://schemas.microsoft.com/office/drawing/2014/main" id="{495BD902-6449-4346-B8F0-97D5E9B39C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37728" y="0"/>
            <a:ext cx="7754273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13" name="label">
            <a:extLst>
              <a:ext uri="{FF2B5EF4-FFF2-40B4-BE49-F238E27FC236}">
                <a16:creationId xmlns:a16="http://schemas.microsoft.com/office/drawing/2014/main" id="{FBC8BAED-8DD2-4EBC-9C60-50707F98CF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3" name="text"/>
          <p:cNvSpPr>
            <a:spLocks noGrp="1"/>
          </p:cNvSpPr>
          <p:nvPr>
            <p:ph type="body" orient="vert" idx="1" hasCustomPrompt="1"/>
          </p:nvPr>
        </p:nvSpPr>
        <p:spPr>
          <a:xfrm>
            <a:off x="539537" y="1476374"/>
            <a:ext cx="3358654" cy="484209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  <a:p>
            <a:pPr lvl="8"/>
            <a:endParaRPr lang="en-GB" noProof="0" dirty="0"/>
          </a:p>
        </p:txBody>
      </p:sp>
      <p:sp>
        <p:nvSpPr>
          <p:cNvPr id="10" name="date">
            <a:extLst>
              <a:ext uri="{FF2B5EF4-FFF2-40B4-BE49-F238E27FC236}">
                <a16:creationId xmlns:a16="http://schemas.microsoft.com/office/drawing/2014/main" id="{87AF9F98-E600-44E6-B263-C7886EAB233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6811B5-CBE9-47D2-A4FB-377B814D1C23}" type="datetime1">
              <a:rPr lang="en-GB" smtClean="0"/>
              <a:t>26/02/2021</a:t>
            </a:fld>
            <a:endParaRPr lang="en-GB"/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FA68FCCC-99F1-461F-A5F7-7F5C25EAB6E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12" name="nmr">
            <a:extLst>
              <a:ext uri="{FF2B5EF4-FFF2-40B4-BE49-F238E27FC236}">
                <a16:creationId xmlns:a16="http://schemas.microsoft.com/office/drawing/2014/main" id="{0AB28C0F-6056-41F9-85C2-873A819AFB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8E3902C-1FCA-4398-837A-CDA585CEA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538" y="539999"/>
            <a:ext cx="3358653" cy="573719"/>
          </a:xfrm>
        </p:spPr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253515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>
            <a:extLst>
              <a:ext uri="{FF2B5EF4-FFF2-40B4-BE49-F238E27FC236}">
                <a16:creationId xmlns:a16="http://schemas.microsoft.com/office/drawing/2014/main" id="{A3EA5815-531E-4862-A75C-72C6D09C103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1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12" name="label">
            <a:extLst>
              <a:ext uri="{FF2B5EF4-FFF2-40B4-BE49-F238E27FC236}">
                <a16:creationId xmlns:a16="http://schemas.microsoft.com/office/drawing/2014/main" id="{E78B952E-02EF-4113-B149-1CD221117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9" name="date">
            <a:extLst>
              <a:ext uri="{FF2B5EF4-FFF2-40B4-BE49-F238E27FC236}">
                <a16:creationId xmlns:a16="http://schemas.microsoft.com/office/drawing/2014/main" id="{EFD37968-634B-4708-B7D3-187BA28A8F4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790DEA-1473-4ACD-9E47-E751A2F3BD9D}" type="datetime1">
              <a:rPr lang="en-GB" smtClean="0"/>
              <a:t>26/02/2021</a:t>
            </a:fld>
            <a:endParaRPr lang="en-GB"/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7B9E115F-6F77-4491-A4F9-FB8B47A044F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&gt; Header &amp; Footer</a:t>
            </a:r>
          </a:p>
        </p:txBody>
      </p:sp>
      <p:sp>
        <p:nvSpPr>
          <p:cNvPr id="11" name="nmr">
            <a:extLst>
              <a:ext uri="{FF2B5EF4-FFF2-40B4-BE49-F238E27FC236}">
                <a16:creationId xmlns:a16="http://schemas.microsoft.com/office/drawing/2014/main" id="{AB56A4DF-6346-4B9E-AC3F-82768A3FB0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372B3B-7F3D-4B2E-B9A6-9B90B6F287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339439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5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ideo">
            <a:extLst>
              <a:ext uri="{FF2B5EF4-FFF2-40B4-BE49-F238E27FC236}">
                <a16:creationId xmlns:a16="http://schemas.microsoft.com/office/drawing/2014/main" id="{A2A9BA77-C80F-483A-94DF-758F8DB5AEA6}"/>
              </a:ext>
            </a:extLst>
          </p:cNvPr>
          <p:cNvSpPr>
            <a:spLocks noGrp="1"/>
          </p:cNvSpPr>
          <p:nvPr>
            <p:ph type="media" sz="quarter" idx="20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video.</a:t>
            </a:r>
          </a:p>
        </p:txBody>
      </p:sp>
      <p:sp>
        <p:nvSpPr>
          <p:cNvPr id="12" name="label">
            <a:extLst>
              <a:ext uri="{FF2B5EF4-FFF2-40B4-BE49-F238E27FC236}">
                <a16:creationId xmlns:a16="http://schemas.microsoft.com/office/drawing/2014/main" id="{2F9A29FB-6DA3-4598-B36C-0382B3F1D2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9" name="date">
            <a:extLst>
              <a:ext uri="{FF2B5EF4-FFF2-40B4-BE49-F238E27FC236}">
                <a16:creationId xmlns:a16="http://schemas.microsoft.com/office/drawing/2014/main" id="{5F882FC7-CC24-4BAD-A0E2-F711D2A9D168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E0E5ABC-4FE7-4C28-8B2F-31032668950C}" type="datetime1">
              <a:rPr lang="en-GB" smtClean="0"/>
              <a:t>26/02/2021</a:t>
            </a:fld>
            <a:endParaRPr lang="en-GB"/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909F0EF5-FBCE-4DA3-AFBE-3D2B25C68001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&gt; Header &amp; Footer</a:t>
            </a:r>
          </a:p>
        </p:txBody>
      </p:sp>
      <p:sp>
        <p:nvSpPr>
          <p:cNvPr id="11" name="nmr">
            <a:extLst>
              <a:ext uri="{FF2B5EF4-FFF2-40B4-BE49-F238E27FC236}">
                <a16:creationId xmlns:a16="http://schemas.microsoft.com/office/drawing/2014/main" id="{BD6144FF-8022-4F7B-9FFE-86AEFC1153E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3649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">
            <a:extLst>
              <a:ext uri="{FF2B5EF4-FFF2-40B4-BE49-F238E27FC236}">
                <a16:creationId xmlns:a16="http://schemas.microsoft.com/office/drawing/2014/main" id="{85DEBB51-21BA-4653-8E49-11B03BFB2CBF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366001" y="1476374"/>
            <a:ext cx="5283074" cy="4842093"/>
          </a:xfrm>
        </p:spPr>
        <p:txBody>
          <a:bodyPr tIns="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chart.</a:t>
            </a:r>
          </a:p>
        </p:txBody>
      </p:sp>
      <p:sp>
        <p:nvSpPr>
          <p:cNvPr id="15" name="label">
            <a:extLst>
              <a:ext uri="{FF2B5EF4-FFF2-40B4-BE49-F238E27FC236}">
                <a16:creationId xmlns:a16="http://schemas.microsoft.com/office/drawing/2014/main" id="{DB3DA572-C8F1-4A1E-9FAC-CEB4680D1F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3" name="text"/>
          <p:cNvSpPr>
            <a:spLocks noGrp="1"/>
          </p:cNvSpPr>
          <p:nvPr>
            <p:ph type="body" orient="vert" idx="1" hasCustomPrompt="1"/>
          </p:nvPr>
        </p:nvSpPr>
        <p:spPr>
          <a:xfrm>
            <a:off x="539537" y="1476374"/>
            <a:ext cx="5286461" cy="484209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  <a:p>
            <a:pPr lvl="8"/>
            <a:endParaRPr lang="en-GB" noProof="0" dirty="0"/>
          </a:p>
        </p:txBody>
      </p:sp>
      <p:sp>
        <p:nvSpPr>
          <p:cNvPr id="12" name="date">
            <a:extLst>
              <a:ext uri="{FF2B5EF4-FFF2-40B4-BE49-F238E27FC236}">
                <a16:creationId xmlns:a16="http://schemas.microsoft.com/office/drawing/2014/main" id="{43AD42C2-F957-4876-96C6-1951E6BB025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C73D168-3170-491E-8E73-49AF118392C2}" type="datetime1">
              <a:rPr lang="en-GB" noProof="0" smtClean="0"/>
              <a:t>26/02/2021</a:t>
            </a:fld>
            <a:endParaRPr lang="en-GB" noProof="0"/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EEB57A17-001D-4A15-B447-A801127820A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14" name="nmr">
            <a:extLst>
              <a:ext uri="{FF2B5EF4-FFF2-40B4-BE49-F238E27FC236}">
                <a16:creationId xmlns:a16="http://schemas.microsoft.com/office/drawing/2014/main" id="{43D73EC0-F713-4EC2-95BF-F729AF05FB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1719EF6-760B-490A-A457-5476C6CFC0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217754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ID" hidden="1">
            <a:extLst>
              <a:ext uri="{FF2B5EF4-FFF2-40B4-BE49-F238E27FC236}">
                <a16:creationId xmlns:a16="http://schemas.microsoft.com/office/drawing/2014/main" id="{413A6E47-D4E7-4233-8F92-F8D68098B26F}"/>
              </a:ext>
            </a:extLst>
          </p:cNvPr>
          <p:cNvGrpSpPr/>
          <p:nvPr userDrawn="1"/>
        </p:nvGrpSpPr>
        <p:grpSpPr>
          <a:xfrm>
            <a:off x="0" y="-3"/>
            <a:ext cx="12191999" cy="6858003"/>
            <a:chOff x="0" y="-3"/>
            <a:chExt cx="12169774" cy="6858003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092D10B-4406-4CAE-8EAA-DF263B56A234}"/>
                </a:ext>
              </a:extLst>
            </p:cNvPr>
            <p:cNvSpPr/>
            <p:nvPr userDrawn="1"/>
          </p:nvSpPr>
          <p:spPr>
            <a:xfrm>
              <a:off x="0" y="6318000"/>
              <a:ext cx="12169774" cy="540000"/>
            </a:xfrm>
            <a:prstGeom prst="rect">
              <a:avLst/>
            </a:prstGeom>
            <a:solidFill>
              <a:srgbClr val="9999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800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5A29C90-2BB6-41AE-95B2-C3E0A3AFF0B6}"/>
                </a:ext>
              </a:extLst>
            </p:cNvPr>
            <p:cNvSpPr/>
            <p:nvPr userDrawn="1"/>
          </p:nvSpPr>
          <p:spPr>
            <a:xfrm>
              <a:off x="0" y="0"/>
              <a:ext cx="12169774" cy="540000"/>
            </a:xfrm>
            <a:prstGeom prst="rect">
              <a:avLst/>
            </a:prstGeom>
            <a:solidFill>
              <a:srgbClr val="9999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800" noProof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F410AED-1F27-44D3-9DBC-05FF954FDA80}"/>
                </a:ext>
              </a:extLst>
            </p:cNvPr>
            <p:cNvSpPr/>
            <p:nvPr userDrawn="1"/>
          </p:nvSpPr>
          <p:spPr>
            <a:xfrm rot="5400000">
              <a:off x="-3159492" y="3159490"/>
              <a:ext cx="6858000" cy="539016"/>
            </a:xfrm>
            <a:prstGeom prst="rect">
              <a:avLst/>
            </a:prstGeom>
            <a:solidFill>
              <a:srgbClr val="9999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800" noProof="0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95A1C64-DE8B-4AE5-AEDC-103F14A88123}"/>
                </a:ext>
              </a:extLst>
            </p:cNvPr>
            <p:cNvSpPr/>
            <p:nvPr userDrawn="1"/>
          </p:nvSpPr>
          <p:spPr>
            <a:xfrm rot="5400000">
              <a:off x="8471266" y="3159489"/>
              <a:ext cx="6858000" cy="539016"/>
            </a:xfrm>
            <a:prstGeom prst="rect">
              <a:avLst/>
            </a:prstGeom>
            <a:solidFill>
              <a:srgbClr val="9999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800" noProof="0"/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9038C24-6A25-4C83-90FD-4A8674FE8BEF}"/>
                </a:ext>
              </a:extLst>
            </p:cNvPr>
            <p:cNvSpPr/>
            <p:nvPr userDrawn="1"/>
          </p:nvSpPr>
          <p:spPr>
            <a:xfrm>
              <a:off x="0" y="1115056"/>
              <a:ext cx="12169774" cy="360000"/>
            </a:xfrm>
            <a:prstGeom prst="rect">
              <a:avLst/>
            </a:prstGeom>
            <a:solidFill>
              <a:srgbClr val="9999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800" noProof="0"/>
            </a:p>
          </p:txBody>
        </p:sp>
      </p:grpSp>
      <p:sp>
        <p:nvSpPr>
          <p:cNvPr id="30" name="logo">
            <a:extLst>
              <a:ext uri="{FF2B5EF4-FFF2-40B4-BE49-F238E27FC236}">
                <a16:creationId xmlns:a16="http://schemas.microsoft.com/office/drawing/2014/main" id="{02615CEB-8097-41A3-864F-45E4F11F8DB7}"/>
              </a:ext>
            </a:extLst>
          </p:cNvPr>
          <p:cNvSpPr txBox="1">
            <a:spLocks/>
          </p:cNvSpPr>
          <p:nvPr userDrawn="1"/>
        </p:nvSpPr>
        <p:spPr>
          <a:xfrm>
            <a:off x="4440" y="-1118792"/>
            <a:ext cx="535096" cy="511013"/>
          </a:xfrm>
          <a:prstGeom prst="rect">
            <a:avLst/>
          </a:prstGeom>
          <a:blipFill dpi="0" rotWithShape="1"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r="-29708"/>
            </a:stretch>
          </a:blipFill>
        </p:spPr>
        <p:txBody>
          <a:bodyPr/>
          <a:lstStyle>
            <a:lvl1pPr marL="268288" indent="-268288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Segoe UI Light" panose="020B0502040204020203" pitchFamily="34" charset="0"/>
              <a:buChar char="•"/>
              <a:defRPr sz="1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23888" indent="-35560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Calibri Light" panose="020F0302020204030204" pitchFamily="34" charset="0"/>
              <a:buChar char="→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70C0"/>
              </a:buClr>
              <a:buSzPct val="85000"/>
              <a:buFont typeface="Arial" panose="020B0604020202020204" pitchFamily="34" charset="0"/>
              <a:buNone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4000" b="1" kern="1200" cap="none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268288" indent="-268288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Char char="❘"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2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nl-NL"/>
              <a:t> 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539538" y="1475056"/>
            <a:ext cx="11109538" cy="48416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  <a:p>
            <a:pPr lvl="7"/>
            <a:endParaRPr lang="en-GB" noProof="0" dirty="0"/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9122384" y="6481261"/>
            <a:ext cx="2185062" cy="1848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D78CFFB-EF79-4D1E-B87C-139DD0907EA4}" type="datetime1">
              <a:rPr lang="en-GB" noProof="0" smtClean="0"/>
              <a:t>26/02/2021</a:t>
            </a:fld>
            <a:endParaRPr lang="en-GB" noProof="0"/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539536" y="6481261"/>
            <a:ext cx="8418295" cy="1848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Insert &gt; Header &amp; Footer</a:t>
            </a:r>
          </a:p>
        </p:txBody>
      </p:sp>
      <p:sp>
        <p:nvSpPr>
          <p:cNvPr id="6" name="nmr"/>
          <p:cNvSpPr>
            <a:spLocks noGrp="1"/>
          </p:cNvSpPr>
          <p:nvPr>
            <p:ph type="sldNum" sz="quarter" idx="4"/>
          </p:nvPr>
        </p:nvSpPr>
        <p:spPr>
          <a:xfrm>
            <a:off x="11485066" y="6481261"/>
            <a:ext cx="164552" cy="1848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1">
                <a:solidFill>
                  <a:schemeClr val="accent1"/>
                </a:solidFill>
                <a:latin typeface="+mn-lt"/>
              </a:defRPr>
            </a:lvl1pPr>
          </a:lstStyle>
          <a:p>
            <a:fld id="{B502C9A5-716F-45E6-800B-D4D02CE26F9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39538" y="539999"/>
            <a:ext cx="11109538" cy="573719"/>
          </a:xfrm>
          <a:prstGeom prst="rect">
            <a:avLst/>
          </a:prstGeom>
        </p:spPr>
        <p:txBody>
          <a:bodyPr vert="horz" lIns="0" tIns="0" rIns="0" bIns="658800" rtlCol="0" anchor="t" anchorCtr="0">
            <a:noAutofit/>
          </a:bodyPr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3179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55" r:id="rId2"/>
    <p:sldLayoutId id="2147483689" r:id="rId3"/>
    <p:sldLayoutId id="2147483659" r:id="rId4"/>
    <p:sldLayoutId id="2147483660" r:id="rId5"/>
    <p:sldLayoutId id="2147483661" r:id="rId6"/>
    <p:sldLayoutId id="2147483673" r:id="rId7"/>
    <p:sldLayoutId id="2147483681" r:id="rId8"/>
    <p:sldLayoutId id="2147483663" r:id="rId9"/>
    <p:sldLayoutId id="2147483664" r:id="rId10"/>
    <p:sldLayoutId id="2147483666" r:id="rId11"/>
    <p:sldLayoutId id="2147483667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4" r:id="rId20"/>
    <p:sldLayoutId id="2147483707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b="1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719138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Wingdings" panose="05000000000000000000" pitchFamily="2" charset="2"/>
        <a:buNone/>
        <a:defRPr sz="1400" kern="1200">
          <a:solidFill>
            <a:sysClr val="windowText" lastClr="000000"/>
          </a:solidFill>
          <a:latin typeface="+mj-lt"/>
          <a:ea typeface="+mn-ea"/>
          <a:cs typeface="+mn-cs"/>
        </a:defRPr>
      </a:lvl1pPr>
      <a:lvl2pPr marL="273050" indent="-273050" algn="l" defTabSz="719138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▪"/>
        <a:defRPr sz="1400" i="0" kern="1200">
          <a:solidFill>
            <a:sysClr val="windowText" lastClr="000000"/>
          </a:solidFill>
          <a:latin typeface="+mj-lt"/>
          <a:ea typeface="+mn-ea"/>
          <a:cs typeface="+mn-cs"/>
        </a:defRPr>
      </a:lvl2pPr>
      <a:lvl3pPr marL="541338" indent="-276225" algn="l" defTabSz="719138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85000"/>
        <a:buFont typeface="Wingdings" panose="05000000000000000000" pitchFamily="2" charset="2"/>
        <a:buChar char="§"/>
        <a:defRPr sz="1400" i="0" kern="1200">
          <a:solidFill>
            <a:sysClr val="windowText" lastClr="000000"/>
          </a:solidFill>
          <a:latin typeface="+mj-lt"/>
          <a:ea typeface="+mn-ea"/>
          <a:cs typeface="+mn-cs"/>
        </a:defRPr>
      </a:lvl3pPr>
      <a:lvl4pPr marL="0" indent="0" algn="l" defTabSz="719138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2000" b="1" kern="1200" cap="all" spc="30" baseline="0">
          <a:solidFill>
            <a:sysClr val="windowText" lastClr="000000"/>
          </a:solidFill>
          <a:latin typeface="+mj-lt"/>
          <a:ea typeface="+mn-ea"/>
          <a:cs typeface="Calibri" panose="020F0502020204030204" pitchFamily="34" charset="0"/>
        </a:defRPr>
      </a:lvl4pPr>
      <a:lvl5pPr marL="0" indent="0" algn="l" defTabSz="719138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chemeClr val="tx1"/>
        </a:buClr>
        <a:buFont typeface="Segoe UI Light" panose="020B0502040204020203" pitchFamily="34" charset="0"/>
        <a:buNone/>
        <a:defRPr sz="1600" b="0" i="0" kern="1200" cap="all" baseline="0">
          <a:solidFill>
            <a:schemeClr val="accent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tx1"/>
        </a:buClr>
        <a:buFont typeface="Arial" panose="020B0604020202020204" pitchFamily="34" charset="0"/>
        <a:buNone/>
        <a:defRPr sz="1600" b="1" i="0" kern="1200">
          <a:solidFill>
            <a:sysClr val="windowText" lastClr="000000"/>
          </a:solidFill>
          <a:latin typeface="+mj-lt"/>
          <a:ea typeface="+mn-ea"/>
          <a:cs typeface="+mn-cs"/>
        </a:defRPr>
      </a:lvl6pPr>
      <a:lvl7pPr marL="268288" indent="-268288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Font typeface="+mj-lt"/>
        <a:buAutoNum type="romanUcPeriod"/>
        <a:defRPr sz="1400" b="0" i="0" kern="1200">
          <a:solidFill>
            <a:sysClr val="windowText" lastClr="000000"/>
          </a:solidFill>
          <a:latin typeface="+mj-lt"/>
          <a:ea typeface="+mn-ea"/>
          <a:cs typeface="+mn-cs"/>
        </a:defRPr>
      </a:lvl7pPr>
      <a:lvl8pPr marL="263525" indent="-263525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Font typeface="+mj-lt"/>
        <a:buAutoNum type="alphaLcPeriod"/>
        <a:defRPr sz="1400" kern="1200">
          <a:solidFill>
            <a:sysClr val="windowText" lastClr="000000"/>
          </a:solidFill>
          <a:latin typeface="+mj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100" b="0" i="1" kern="1200">
          <a:solidFill>
            <a:schemeClr val="tx2"/>
          </a:solidFill>
          <a:latin typeface="+mj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5" orient="horz" pos="4320" userDrawn="1">
          <p15:clr>
            <a:srgbClr val="F26B43"/>
          </p15:clr>
        </p15:guide>
        <p15:guide id="6" pos="7680" userDrawn="1">
          <p15:clr>
            <a:srgbClr val="F26B43"/>
          </p15:clr>
        </p15:guide>
        <p15:guide id="7" orient="horz" userDrawn="1">
          <p15:clr>
            <a:srgbClr val="F26B43"/>
          </p15:clr>
        </p15:guide>
        <p15:guide id="8" pos="339" userDrawn="1">
          <p15:clr>
            <a:srgbClr val="5ACBF0"/>
          </p15:clr>
        </p15:guide>
        <p15:guide id="9" pos="7338" userDrawn="1">
          <p15:clr>
            <a:srgbClr val="5ACBF0"/>
          </p15:clr>
        </p15:guide>
        <p15:guide id="10" orient="horz" pos="339" userDrawn="1">
          <p15:clr>
            <a:srgbClr val="5ACBF0"/>
          </p15:clr>
        </p15:guide>
        <p15:guide id="11" orient="horz" pos="3979" userDrawn="1">
          <p15:clr>
            <a:srgbClr val="5ACBF0"/>
          </p15:clr>
        </p15:guide>
        <p15:guide id="12" orient="horz" pos="703" userDrawn="1">
          <p15:clr>
            <a:srgbClr val="5ACBF0"/>
          </p15:clr>
        </p15:guide>
        <p15:guide id="13" orient="horz" pos="93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merging-vs-rebasing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linex.gitlab.io/env/git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cherry-pick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resetting-checking-out-and-reverting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inspecting-a-repository/git-blame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anielkummer.github.io/git-flow-cheatsheet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afbeelding 19">
            <a:extLst>
              <a:ext uri="{FF2B5EF4-FFF2-40B4-BE49-F238E27FC236}">
                <a16:creationId xmlns:a16="http://schemas.microsoft.com/office/drawing/2014/main" id="{C9775FD9-3727-4005-BB12-08CF801AB35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email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64350"/>
          </a:xfr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D29AE3F-DD7E-4314-A9EC-7E6D6CCFCB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46" name="Titel 45">
            <a:extLst>
              <a:ext uri="{FF2B5EF4-FFF2-40B4-BE49-F238E27FC236}">
                <a16:creationId xmlns:a16="http://schemas.microsoft.com/office/drawing/2014/main" id="{A0A4A898-22E6-4787-A770-8306FE84B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Basics GIT Flow</a:t>
            </a:r>
            <a:endParaRPr lang="nl-NL" dirty="0"/>
          </a:p>
        </p:txBody>
      </p:sp>
      <p:sp>
        <p:nvSpPr>
          <p:cNvPr id="47" name="Tijdelijke aanduiding voor tekst 46">
            <a:extLst>
              <a:ext uri="{FF2B5EF4-FFF2-40B4-BE49-F238E27FC236}">
                <a16:creationId xmlns:a16="http://schemas.microsoft.com/office/drawing/2014/main" id="{48E93452-6EE3-488B-9A0A-354835907B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nl-NL" dirty="0"/>
              <a:t>Angel Sevilla camins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45492E-10FD-4879-BA34-F4D4C5ED9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079" y="570218"/>
            <a:ext cx="2837526" cy="1212234"/>
          </a:xfrm>
          <a:prstGeom prst="rect">
            <a:avLst/>
          </a:prstGeom>
          <a:solidFill>
            <a:srgbClr val="FF0000"/>
          </a:solidFill>
        </p:spPr>
      </p:pic>
    </p:spTree>
    <p:extLst>
      <p:ext uri="{BB962C8B-B14F-4D97-AF65-F5344CB8AC3E}">
        <p14:creationId xmlns:p14="http://schemas.microsoft.com/office/powerpoint/2010/main" val="312496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Exercise: Setting things up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ijdelijke aanduiding voor verticale tekst 5">
            <a:extLst>
              <a:ext uri="{FF2B5EF4-FFF2-40B4-BE49-F238E27FC236}">
                <a16:creationId xmlns:a16="http://schemas.microsoft.com/office/drawing/2014/main" id="{792CCC9C-4207-427F-895C-829DF267D296}"/>
              </a:ext>
            </a:extLst>
          </p:cNvPr>
          <p:cNvSpPr txBox="1">
            <a:spLocks/>
          </p:cNvSpPr>
          <p:nvPr/>
        </p:nvSpPr>
        <p:spPr>
          <a:xfrm>
            <a:off x="708119" y="986773"/>
            <a:ext cx="10795533" cy="4932758"/>
          </a:xfrm>
          <a:prstGeom prst="rect">
            <a:avLst/>
          </a:prstGeom>
          <a:solidFill>
            <a:srgbClr val="000000">
              <a:lumMod val="95000"/>
              <a:lumOff val="5000"/>
            </a:srgbClr>
          </a:solidFill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nl-NL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mkdir Recipes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nl-NL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cd Recipes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nl-NL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git init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nl-NL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git status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nl-NL" sz="1600" b="0" i="0" u="none" strike="noStrike" kern="1200" cap="none" spc="0" normalizeH="0" baseline="0" noProof="0" dirty="0">
              <a:ln>
                <a:noFill/>
              </a:ln>
              <a:solidFill>
                <a:srgbClr val="147E1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378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What’s the status?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C47AC-7ACA-4062-9572-78A86C3CCE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751" y="1469203"/>
            <a:ext cx="5199198" cy="484672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b="1" dirty="0"/>
              <a:t>git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/>
              <a:t>The </a:t>
            </a:r>
            <a:r>
              <a:rPr lang="nl-NL" sz="2400" i="1" dirty="0"/>
              <a:t>working directory</a:t>
            </a:r>
            <a:r>
              <a:rPr lang="nl-NL" sz="2400" dirty="0"/>
              <a:t> and the </a:t>
            </a:r>
            <a:r>
              <a:rPr lang="nl-NL" sz="2400" i="1" dirty="0"/>
              <a:t>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</p:txBody>
      </p:sp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D6E26937-7260-448C-BBD4-504158D4A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078" y="1714420"/>
            <a:ext cx="6356880" cy="317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7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Working Directory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C47AC-7ACA-4062-9572-78A86C3CCE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750" y="1469203"/>
            <a:ext cx="4267381" cy="484672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altLang="nl-NL" sz="2000"/>
              <a:t>Contains a state of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/>
          </a:p>
        </p:txBody>
      </p:sp>
      <p:sp>
        <p:nvSpPr>
          <p:cNvPr id="14" name="Can 5">
            <a:extLst>
              <a:ext uri="{FF2B5EF4-FFF2-40B4-BE49-F238E27FC236}">
                <a16:creationId xmlns:a16="http://schemas.microsoft.com/office/drawing/2014/main" id="{41467225-07BB-4D4F-A93C-1B4C0C05013D}"/>
              </a:ext>
            </a:extLst>
          </p:cNvPr>
          <p:cNvSpPr/>
          <p:nvPr/>
        </p:nvSpPr>
        <p:spPr>
          <a:xfrm>
            <a:off x="7555776" y="2506661"/>
            <a:ext cx="1985210" cy="2322094"/>
          </a:xfrm>
          <a:prstGeom prst="can">
            <a:avLst/>
          </a:prstGeom>
          <a:solidFill>
            <a:srgbClr val="0033A9"/>
          </a:solidFill>
          <a:ln>
            <a:solidFill>
              <a:srgbClr val="0033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working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directory</a:t>
            </a:r>
          </a:p>
        </p:txBody>
      </p:sp>
    </p:spTree>
    <p:extLst>
      <p:ext uri="{BB962C8B-B14F-4D97-AF65-F5344CB8AC3E}">
        <p14:creationId xmlns:p14="http://schemas.microsoft.com/office/powerpoint/2010/main" val="2643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Index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C47AC-7ACA-4062-9572-78A86C3CCE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751" y="1469203"/>
            <a:ext cx="5556250" cy="4846721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E" altLang="nl-NL" sz="2400" dirty="0"/>
              <a:t>The starting point of a modification.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IE" altLang="nl-NL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E" altLang="nl-NL" sz="2400" dirty="0"/>
              <a:t>Helps preparing commits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IE" altLang="nl-NL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E" altLang="nl-NL" sz="2400" dirty="0"/>
              <a:t>Every commit goes through this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IE" altLang="nl-NL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E" altLang="nl-NL" sz="2400" dirty="0"/>
              <a:t>Aka “cache” or “staging area”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sz="2400" dirty="0"/>
          </a:p>
        </p:txBody>
      </p:sp>
      <p:sp>
        <p:nvSpPr>
          <p:cNvPr id="12" name="Can 5">
            <a:extLst>
              <a:ext uri="{FF2B5EF4-FFF2-40B4-BE49-F238E27FC236}">
                <a16:creationId xmlns:a16="http://schemas.microsoft.com/office/drawing/2014/main" id="{A0A0BBEE-0A2B-4A4E-BF12-C9E100FD0FAF}"/>
              </a:ext>
            </a:extLst>
          </p:cNvPr>
          <p:cNvSpPr/>
          <p:nvPr/>
        </p:nvSpPr>
        <p:spPr>
          <a:xfrm>
            <a:off x="8043456" y="2267953"/>
            <a:ext cx="1985210" cy="2322094"/>
          </a:xfrm>
          <a:prstGeom prst="can">
            <a:avLst/>
          </a:prstGeom>
          <a:solidFill>
            <a:srgbClr val="3F6B50"/>
          </a:solidFill>
          <a:ln>
            <a:solidFill>
              <a:srgbClr val="3F6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6562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Index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Can 5">
            <a:extLst>
              <a:ext uri="{FF2B5EF4-FFF2-40B4-BE49-F238E27FC236}">
                <a16:creationId xmlns:a16="http://schemas.microsoft.com/office/drawing/2014/main" id="{657E6F98-CC79-4E84-A684-10E7DB6C58EE}"/>
              </a:ext>
            </a:extLst>
          </p:cNvPr>
          <p:cNvSpPr/>
          <p:nvPr/>
        </p:nvSpPr>
        <p:spPr>
          <a:xfrm>
            <a:off x="4912271" y="2310544"/>
            <a:ext cx="1985210" cy="2322094"/>
          </a:xfrm>
          <a:prstGeom prst="can">
            <a:avLst/>
          </a:prstGeom>
          <a:solidFill>
            <a:srgbClr val="3F6B50"/>
          </a:solidFill>
          <a:ln>
            <a:solidFill>
              <a:srgbClr val="3F6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13" name="Can 7">
            <a:extLst>
              <a:ext uri="{FF2B5EF4-FFF2-40B4-BE49-F238E27FC236}">
                <a16:creationId xmlns:a16="http://schemas.microsoft.com/office/drawing/2014/main" id="{387DB796-072C-4701-B81D-1F6E26F68B0A}"/>
              </a:ext>
            </a:extLst>
          </p:cNvPr>
          <p:cNvSpPr/>
          <p:nvPr/>
        </p:nvSpPr>
        <p:spPr>
          <a:xfrm>
            <a:off x="9261112" y="2310544"/>
            <a:ext cx="1985210" cy="2322094"/>
          </a:xfrm>
          <a:prstGeom prst="ca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repository</a:t>
            </a:r>
          </a:p>
        </p:txBody>
      </p:sp>
      <p:sp>
        <p:nvSpPr>
          <p:cNvPr id="14" name="Can 8">
            <a:extLst>
              <a:ext uri="{FF2B5EF4-FFF2-40B4-BE49-F238E27FC236}">
                <a16:creationId xmlns:a16="http://schemas.microsoft.com/office/drawing/2014/main" id="{920FCF59-E4AD-486F-B2F9-5901ECA810BD}"/>
              </a:ext>
            </a:extLst>
          </p:cNvPr>
          <p:cNvSpPr/>
          <p:nvPr/>
        </p:nvSpPr>
        <p:spPr>
          <a:xfrm>
            <a:off x="713262" y="2310544"/>
            <a:ext cx="1985210" cy="2322094"/>
          </a:xfrm>
          <a:prstGeom prst="can">
            <a:avLst/>
          </a:prstGeom>
          <a:solidFill>
            <a:srgbClr val="0033A9"/>
          </a:solidFill>
          <a:ln>
            <a:solidFill>
              <a:srgbClr val="0033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working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directory</a:t>
            </a:r>
          </a:p>
        </p:txBody>
      </p:sp>
      <p:sp>
        <p:nvSpPr>
          <p:cNvPr id="15" name="Left-Right Arrow 6">
            <a:extLst>
              <a:ext uri="{FF2B5EF4-FFF2-40B4-BE49-F238E27FC236}">
                <a16:creationId xmlns:a16="http://schemas.microsoft.com/office/drawing/2014/main" id="{A7CFC553-C065-4E41-BB05-6679B8F5D6A2}"/>
              </a:ext>
            </a:extLst>
          </p:cNvPr>
          <p:cNvSpPr/>
          <p:nvPr/>
        </p:nvSpPr>
        <p:spPr>
          <a:xfrm>
            <a:off x="2961426" y="3168107"/>
            <a:ext cx="1702468" cy="672055"/>
          </a:xfrm>
          <a:prstGeom prst="left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-Right Arrow 10">
            <a:extLst>
              <a:ext uri="{FF2B5EF4-FFF2-40B4-BE49-F238E27FC236}">
                <a16:creationId xmlns:a16="http://schemas.microsoft.com/office/drawing/2014/main" id="{A1B3004F-DB96-49B4-95AC-2860C04FD9EE}"/>
              </a:ext>
            </a:extLst>
          </p:cNvPr>
          <p:cNvSpPr/>
          <p:nvPr/>
        </p:nvSpPr>
        <p:spPr>
          <a:xfrm>
            <a:off x="7300512" y="3135563"/>
            <a:ext cx="1702468" cy="672055"/>
          </a:xfrm>
          <a:prstGeom prst="left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8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Exercise: Creating content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ijdelijke aanduiding voor verticale tekst 5">
            <a:extLst>
              <a:ext uri="{FF2B5EF4-FFF2-40B4-BE49-F238E27FC236}">
                <a16:creationId xmlns:a16="http://schemas.microsoft.com/office/drawing/2014/main" id="{76F5D824-7D36-44CA-AE13-822E096CB704}"/>
              </a:ext>
            </a:extLst>
          </p:cNvPr>
          <p:cNvSpPr txBox="1">
            <a:spLocks/>
          </p:cNvSpPr>
          <p:nvPr/>
        </p:nvSpPr>
        <p:spPr>
          <a:xfrm>
            <a:off x="708119" y="986773"/>
            <a:ext cx="10795533" cy="4932758"/>
          </a:xfrm>
          <a:prstGeom prst="rect">
            <a:avLst/>
          </a:prstGeom>
          <a:solidFill>
            <a:srgbClr val="000000">
              <a:lumMod val="95000"/>
              <a:lumOff val="5000"/>
            </a:srgbClr>
          </a:solidFill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nano VegetableSoup.txt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git status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 branch master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Initial commit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Untracked files: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(use "git add &lt;file&gt;..." to include in what will be committed)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47E1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	VegetableSoup.txt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47E1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nothing added to commit but untracked files present (use "git add" to track)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nl-NL" sz="1600" b="0" i="0" u="none" strike="noStrike" kern="1200" cap="none" spc="0" normalizeH="0" baseline="0" noProof="0" dirty="0">
              <a:ln>
                <a:noFill/>
              </a:ln>
              <a:solidFill>
                <a:srgbClr val="147E1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78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Using the Index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Rechthoek 9">
            <a:extLst>
              <a:ext uri="{FF2B5EF4-FFF2-40B4-BE49-F238E27FC236}">
                <a16:creationId xmlns:a16="http://schemas.microsoft.com/office/drawing/2014/main" id="{E1F62755-DFEA-43D2-9A03-DC5C70A459CB}"/>
              </a:ext>
            </a:extLst>
          </p:cNvPr>
          <p:cNvSpPr/>
          <p:nvPr/>
        </p:nvSpPr>
        <p:spPr>
          <a:xfrm>
            <a:off x="2115127" y="1625601"/>
            <a:ext cx="8109528" cy="4500563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innerShdw>
              <a:srgbClr val="FFFFFF">
                <a:alpha val="0"/>
              </a:srgbClr>
            </a:innerShdw>
          </a:effectLst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an 5">
            <a:extLst>
              <a:ext uri="{FF2B5EF4-FFF2-40B4-BE49-F238E27FC236}">
                <a16:creationId xmlns:a16="http://schemas.microsoft.com/office/drawing/2014/main" id="{B33C889E-F4DD-4C9F-960D-79EFDDB92460}"/>
              </a:ext>
            </a:extLst>
          </p:cNvPr>
          <p:cNvSpPr/>
          <p:nvPr/>
        </p:nvSpPr>
        <p:spPr>
          <a:xfrm>
            <a:off x="5177286" y="3605171"/>
            <a:ext cx="1985210" cy="2322094"/>
          </a:xfrm>
          <a:prstGeom prst="can">
            <a:avLst/>
          </a:prstGeom>
          <a:solidFill>
            <a:srgbClr val="3F6B50"/>
          </a:solidFill>
          <a:ln>
            <a:solidFill>
              <a:srgbClr val="3F6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14" name="Can 7">
            <a:extLst>
              <a:ext uri="{FF2B5EF4-FFF2-40B4-BE49-F238E27FC236}">
                <a16:creationId xmlns:a16="http://schemas.microsoft.com/office/drawing/2014/main" id="{8142B222-3583-42E1-8D64-16676127673D}"/>
              </a:ext>
            </a:extLst>
          </p:cNvPr>
          <p:cNvSpPr/>
          <p:nvPr/>
        </p:nvSpPr>
        <p:spPr>
          <a:xfrm>
            <a:off x="9448800" y="3605171"/>
            <a:ext cx="1985210" cy="2322094"/>
          </a:xfrm>
          <a:prstGeom prst="ca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repository</a:t>
            </a:r>
          </a:p>
        </p:txBody>
      </p:sp>
      <p:sp>
        <p:nvSpPr>
          <p:cNvPr id="15" name="Can 8">
            <a:extLst>
              <a:ext uri="{FF2B5EF4-FFF2-40B4-BE49-F238E27FC236}">
                <a16:creationId xmlns:a16="http://schemas.microsoft.com/office/drawing/2014/main" id="{9E0EB1D9-1C9C-4F55-AF98-38D398988A75}"/>
              </a:ext>
            </a:extLst>
          </p:cNvPr>
          <p:cNvSpPr/>
          <p:nvPr/>
        </p:nvSpPr>
        <p:spPr>
          <a:xfrm>
            <a:off x="838200" y="3605171"/>
            <a:ext cx="1985210" cy="2322094"/>
          </a:xfrm>
          <a:prstGeom prst="can">
            <a:avLst/>
          </a:prstGeom>
          <a:solidFill>
            <a:srgbClr val="0033A9"/>
          </a:solidFill>
          <a:ln>
            <a:solidFill>
              <a:srgbClr val="0033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working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directory</a:t>
            </a:r>
          </a:p>
        </p:txBody>
      </p:sp>
      <p:sp>
        <p:nvSpPr>
          <p:cNvPr id="16" name="Left-Right Arrow 6">
            <a:extLst>
              <a:ext uri="{FF2B5EF4-FFF2-40B4-BE49-F238E27FC236}">
                <a16:creationId xmlns:a16="http://schemas.microsoft.com/office/drawing/2014/main" id="{DF8DB6B9-2203-4541-931B-B9A4CA16854E}"/>
              </a:ext>
            </a:extLst>
          </p:cNvPr>
          <p:cNvSpPr/>
          <p:nvPr/>
        </p:nvSpPr>
        <p:spPr>
          <a:xfrm>
            <a:off x="3149114" y="4462734"/>
            <a:ext cx="1702468" cy="672055"/>
          </a:xfrm>
          <a:prstGeom prst="left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0">
            <a:extLst>
              <a:ext uri="{FF2B5EF4-FFF2-40B4-BE49-F238E27FC236}">
                <a16:creationId xmlns:a16="http://schemas.microsoft.com/office/drawing/2014/main" id="{3020F91C-FFB0-45D9-888F-B6B86FD62931}"/>
              </a:ext>
            </a:extLst>
          </p:cNvPr>
          <p:cNvSpPr/>
          <p:nvPr/>
        </p:nvSpPr>
        <p:spPr>
          <a:xfrm>
            <a:off x="7488200" y="4430190"/>
            <a:ext cx="1702468" cy="672055"/>
          </a:xfrm>
          <a:prstGeom prst="left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54DCA7-D424-4AF3-A16A-F59C2F6C2C00}"/>
              </a:ext>
            </a:extLst>
          </p:cNvPr>
          <p:cNvSpPr txBox="1"/>
          <p:nvPr/>
        </p:nvSpPr>
        <p:spPr>
          <a:xfrm>
            <a:off x="2823411" y="2562943"/>
            <a:ext cx="190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40F23"/>
                </a:solidFill>
              </a:rPr>
              <a:t>git add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581279-CEFD-4C8E-88EE-5EC76240899A}"/>
              </a:ext>
            </a:extLst>
          </p:cNvPr>
          <p:cNvSpPr txBox="1"/>
          <p:nvPr/>
        </p:nvSpPr>
        <p:spPr>
          <a:xfrm>
            <a:off x="7742867" y="2509357"/>
            <a:ext cx="1970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40F23"/>
                </a:solidFill>
              </a:rPr>
              <a:t>git commit -m</a:t>
            </a:r>
          </a:p>
        </p:txBody>
      </p:sp>
      <p:cxnSp>
        <p:nvCxnSpPr>
          <p:cNvPr id="27" name="Curved Connector 11">
            <a:extLst>
              <a:ext uri="{FF2B5EF4-FFF2-40B4-BE49-F238E27FC236}">
                <a16:creationId xmlns:a16="http://schemas.microsoft.com/office/drawing/2014/main" id="{885E7613-D564-4CFD-A2E3-DA74DE2A46BB}"/>
              </a:ext>
            </a:extLst>
          </p:cNvPr>
          <p:cNvCxnSpPr>
            <a:stCxn id="13" idx="1"/>
            <a:endCxn id="15" idx="1"/>
          </p:cNvCxnSpPr>
          <p:nvPr/>
        </p:nvCxnSpPr>
        <p:spPr>
          <a:xfrm rot="16200000" flipV="1">
            <a:off x="4000348" y="1435628"/>
            <a:ext cx="12700" cy="4339086"/>
          </a:xfrm>
          <a:prstGeom prst="curvedConnector3">
            <a:avLst>
              <a:gd name="adj1" fmla="val 3410528"/>
            </a:avLst>
          </a:prstGeom>
          <a:ln w="19050">
            <a:solidFill>
              <a:srgbClr val="0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16">
            <a:extLst>
              <a:ext uri="{FF2B5EF4-FFF2-40B4-BE49-F238E27FC236}">
                <a16:creationId xmlns:a16="http://schemas.microsoft.com/office/drawing/2014/main" id="{BE429A73-390B-4089-A564-5E7506276A55}"/>
              </a:ext>
            </a:extLst>
          </p:cNvPr>
          <p:cNvCxnSpPr>
            <a:stCxn id="14" idx="1"/>
            <a:endCxn id="13" idx="1"/>
          </p:cNvCxnSpPr>
          <p:nvPr/>
        </p:nvCxnSpPr>
        <p:spPr>
          <a:xfrm rot="16200000" flipV="1">
            <a:off x="8305648" y="1469414"/>
            <a:ext cx="12700" cy="4271514"/>
          </a:xfrm>
          <a:prstGeom prst="curvedConnector3">
            <a:avLst>
              <a:gd name="adj1" fmla="val 3789472"/>
            </a:avLst>
          </a:prstGeom>
          <a:ln w="19050">
            <a:solidFill>
              <a:srgbClr val="140F23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1">
            <a:extLst>
              <a:ext uri="{FF2B5EF4-FFF2-40B4-BE49-F238E27FC236}">
                <a16:creationId xmlns:a16="http://schemas.microsoft.com/office/drawing/2014/main" id="{4C82E943-27CC-429F-A68D-4C487D31A487}"/>
              </a:ext>
            </a:extLst>
          </p:cNvPr>
          <p:cNvCxnSpPr>
            <a:stCxn id="14" idx="1"/>
            <a:endCxn id="15" idx="1"/>
          </p:cNvCxnSpPr>
          <p:nvPr/>
        </p:nvCxnSpPr>
        <p:spPr>
          <a:xfrm rot="16200000" flipV="1">
            <a:off x="6136105" y="-700129"/>
            <a:ext cx="12700" cy="8610600"/>
          </a:xfrm>
          <a:prstGeom prst="curvedConnector3">
            <a:avLst>
              <a:gd name="adj1" fmla="val 14115787"/>
            </a:avLst>
          </a:prstGeom>
          <a:ln w="19050">
            <a:solidFill>
              <a:srgbClr val="0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92F893E-CB7F-4C75-B372-F2DB6C24AF5E}"/>
              </a:ext>
            </a:extLst>
          </p:cNvPr>
          <p:cNvSpPr txBox="1"/>
          <p:nvPr/>
        </p:nvSpPr>
        <p:spPr>
          <a:xfrm>
            <a:off x="5186370" y="1327707"/>
            <a:ext cx="1979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40F23"/>
                </a:solidFill>
              </a:rPr>
              <a:t>git commit -am</a:t>
            </a:r>
          </a:p>
        </p:txBody>
      </p:sp>
    </p:spTree>
    <p:extLst>
      <p:ext uri="{BB962C8B-B14F-4D97-AF65-F5344CB8AC3E}">
        <p14:creationId xmlns:p14="http://schemas.microsoft.com/office/powerpoint/2010/main" val="31912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Exercise: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ijdelijke aanduiding voor verticale tekst 5">
            <a:extLst>
              <a:ext uri="{FF2B5EF4-FFF2-40B4-BE49-F238E27FC236}">
                <a16:creationId xmlns:a16="http://schemas.microsoft.com/office/drawing/2014/main" id="{29B890A8-1653-4F81-B334-620C6170311F}"/>
              </a:ext>
            </a:extLst>
          </p:cNvPr>
          <p:cNvSpPr txBox="1">
            <a:spLocks/>
          </p:cNvSpPr>
          <p:nvPr/>
        </p:nvSpPr>
        <p:spPr>
          <a:xfrm>
            <a:off x="708119" y="986773"/>
            <a:ext cx="10795533" cy="4932758"/>
          </a:xfrm>
          <a:prstGeom prst="rect">
            <a:avLst/>
          </a:prstGeom>
          <a:solidFill>
            <a:srgbClr val="000000">
              <a:lumMod val="95000"/>
              <a:lumOff val="5000"/>
            </a:srgbClr>
          </a:solidFill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git add VegetableSoup.txt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git status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 branch master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47E1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Initial commit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47E1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Changes to be committed: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(use "git rm --cached &lt;file&gt;..." to unstage)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47E1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new file: VegetableSoup.txt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nl-NL" sz="1600" b="0" i="0" u="none" strike="noStrike" kern="1200" cap="none" spc="0" normalizeH="0" baseline="0" noProof="0" dirty="0">
              <a:ln>
                <a:noFill/>
              </a:ln>
              <a:solidFill>
                <a:srgbClr val="147E1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3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Exercise: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ijdelijke aanduiding voor verticale tekst 5">
            <a:extLst>
              <a:ext uri="{FF2B5EF4-FFF2-40B4-BE49-F238E27FC236}">
                <a16:creationId xmlns:a16="http://schemas.microsoft.com/office/drawing/2014/main" id="{033B7EE1-A4C7-4BF2-A17C-BF9A33E336B0}"/>
              </a:ext>
            </a:extLst>
          </p:cNvPr>
          <p:cNvSpPr txBox="1">
            <a:spLocks/>
          </p:cNvSpPr>
          <p:nvPr/>
        </p:nvSpPr>
        <p:spPr>
          <a:xfrm>
            <a:off x="708119" y="986773"/>
            <a:ext cx="10795533" cy="4932758"/>
          </a:xfrm>
          <a:prstGeom prst="rect">
            <a:avLst/>
          </a:prstGeom>
          <a:solidFill>
            <a:srgbClr val="000000">
              <a:lumMod val="95000"/>
              <a:lumOff val="5000"/>
            </a:srgbClr>
          </a:solidFill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git commit -m "My first commit"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[master (root-commit) 8940ea2] My first commit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1 file changed, 1 insertions(+), 0 deletions(-)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create mode 100644 VegetableSoup.txt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nl-NL" sz="1600" b="0" i="0" u="none" strike="noStrike" kern="1200" cap="none" spc="0" normalizeH="0" baseline="0" noProof="0" dirty="0">
              <a:ln>
                <a:noFill/>
              </a:ln>
              <a:solidFill>
                <a:srgbClr val="147E1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16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Commit history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C47AC-7ACA-4062-9572-78A86C3CCE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750" y="1469203"/>
            <a:ext cx="3770993" cy="484672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altLang="nl-NL" sz="2400" b="1" dirty="0">
                <a:sym typeface="Wingdings" panose="05000000000000000000" pitchFamily="2" charset="2"/>
              </a:rPr>
              <a:t>git log</a:t>
            </a:r>
          </a:p>
          <a:p>
            <a:endParaRPr lang="en-NL" sz="2400" dirty="0"/>
          </a:p>
        </p:txBody>
      </p:sp>
      <p:pic>
        <p:nvPicPr>
          <p:cNvPr id="17" name="Tijdelijke aanduiding voor afbeelding 10" descr="Afbeelding met schermafbeelding&#10;&#10;Automatisch gegenereerde beschrijving">
            <a:extLst>
              <a:ext uri="{FF2B5EF4-FFF2-40B4-BE49-F238E27FC236}">
                <a16:creationId xmlns:a16="http://schemas.microsoft.com/office/drawing/2014/main" id="{E3B9D032-93DD-4AB2-8DF4-D1B57651E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6" b="11396"/>
          <a:stretch>
            <a:fillRect/>
          </a:stretch>
        </p:blipFill>
        <p:spPr>
          <a:xfrm>
            <a:off x="6322793" y="0"/>
            <a:ext cx="5869207" cy="6858000"/>
          </a:xfrm>
          <a:prstGeom prst="rect">
            <a:avLst/>
          </a:prstGeom>
          <a:blipFill>
            <a:blip r:embed="rId4"/>
            <a:srcRect/>
            <a:stretch>
              <a:fillRect l="-208" r="-290"/>
            </a:stretch>
          </a:blipFill>
        </p:spPr>
      </p:pic>
    </p:spTree>
    <p:extLst>
      <p:ext uri="{BB962C8B-B14F-4D97-AF65-F5344CB8AC3E}">
        <p14:creationId xmlns:p14="http://schemas.microsoft.com/office/powerpoint/2010/main" val="168112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z="2400" dirty="0"/>
              <a:t>planning</a:t>
            </a: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10" name="Vertical Text Placeholder 2">
            <a:extLst>
              <a:ext uri="{FF2B5EF4-FFF2-40B4-BE49-F238E27FC236}">
                <a16:creationId xmlns:a16="http://schemas.microsoft.com/office/drawing/2014/main" id="{26206424-F575-4724-8E5F-A421B0DB723A}"/>
              </a:ext>
            </a:extLst>
          </p:cNvPr>
          <p:cNvSpPr txBox="1">
            <a:spLocks/>
          </p:cNvSpPr>
          <p:nvPr/>
        </p:nvSpPr>
        <p:spPr>
          <a:xfrm>
            <a:off x="704662" y="666974"/>
            <a:ext cx="10779634" cy="5710075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lvl="1" indent="0" fontAlgn="base">
              <a:buFont typeface="Arial" panose="020B0604020202020204" pitchFamily="34" charset="0"/>
              <a:buNone/>
            </a:pPr>
            <a:endParaRPr lang="en-US" sz="2400" dirty="0"/>
          </a:p>
          <a:p>
            <a:pPr marL="0" lvl="1" indent="0" fontAlgn="base">
              <a:buFont typeface="Arial" panose="020B0604020202020204" pitchFamily="34" charset="0"/>
              <a:buNone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Basic Git concepts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Git goodies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800" dirty="0"/>
              <a:t>Git flow</a:t>
            </a:r>
          </a:p>
          <a:p>
            <a:pPr lvl="1" fontAlgn="base"/>
            <a:endParaRPr lang="en-US" sz="2400" dirty="0"/>
          </a:p>
        </p:txBody>
      </p:sp>
      <p:pic>
        <p:nvPicPr>
          <p:cNvPr id="1026" name="Picture 2" descr="Leerlingcoaching – planning maken">
            <a:extLst>
              <a:ext uri="{FF2B5EF4-FFF2-40B4-BE49-F238E27FC236}">
                <a16:creationId xmlns:a16="http://schemas.microsoft.com/office/drawing/2014/main" id="{33049D9E-9793-4200-A8A5-E21F89B19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998" y="1484645"/>
            <a:ext cx="5944417" cy="342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76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RESET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Can 5">
            <a:extLst>
              <a:ext uri="{FF2B5EF4-FFF2-40B4-BE49-F238E27FC236}">
                <a16:creationId xmlns:a16="http://schemas.microsoft.com/office/drawing/2014/main" id="{C6EF9FCE-3147-405A-8DDF-51A53A5A8ADE}"/>
              </a:ext>
            </a:extLst>
          </p:cNvPr>
          <p:cNvSpPr/>
          <p:nvPr/>
        </p:nvSpPr>
        <p:spPr>
          <a:xfrm>
            <a:off x="5177286" y="3605171"/>
            <a:ext cx="1985210" cy="2322094"/>
          </a:xfrm>
          <a:prstGeom prst="can">
            <a:avLst/>
          </a:prstGeom>
          <a:solidFill>
            <a:srgbClr val="3F6B50"/>
          </a:solidFill>
          <a:ln>
            <a:solidFill>
              <a:srgbClr val="3F6B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13" name="Can 7">
            <a:extLst>
              <a:ext uri="{FF2B5EF4-FFF2-40B4-BE49-F238E27FC236}">
                <a16:creationId xmlns:a16="http://schemas.microsoft.com/office/drawing/2014/main" id="{99F3C03D-62D2-43A4-919D-145A1316E404}"/>
              </a:ext>
            </a:extLst>
          </p:cNvPr>
          <p:cNvSpPr/>
          <p:nvPr/>
        </p:nvSpPr>
        <p:spPr>
          <a:xfrm>
            <a:off x="9448800" y="3605171"/>
            <a:ext cx="1985210" cy="2322094"/>
          </a:xfrm>
          <a:prstGeom prst="ca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repository</a:t>
            </a:r>
          </a:p>
        </p:txBody>
      </p:sp>
      <p:sp>
        <p:nvSpPr>
          <p:cNvPr id="14" name="Can 8">
            <a:extLst>
              <a:ext uri="{FF2B5EF4-FFF2-40B4-BE49-F238E27FC236}">
                <a16:creationId xmlns:a16="http://schemas.microsoft.com/office/drawing/2014/main" id="{848FF602-0DA7-40A8-A982-DF66CEF539AF}"/>
              </a:ext>
            </a:extLst>
          </p:cNvPr>
          <p:cNvSpPr/>
          <p:nvPr/>
        </p:nvSpPr>
        <p:spPr>
          <a:xfrm>
            <a:off x="838200" y="3605171"/>
            <a:ext cx="1985210" cy="2322094"/>
          </a:xfrm>
          <a:prstGeom prst="can">
            <a:avLst/>
          </a:prstGeom>
          <a:solidFill>
            <a:srgbClr val="0033A9"/>
          </a:solidFill>
          <a:ln>
            <a:solidFill>
              <a:srgbClr val="0033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working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directory</a:t>
            </a:r>
          </a:p>
        </p:txBody>
      </p:sp>
      <p:sp>
        <p:nvSpPr>
          <p:cNvPr id="15" name="Left-Right Arrow 6">
            <a:extLst>
              <a:ext uri="{FF2B5EF4-FFF2-40B4-BE49-F238E27FC236}">
                <a16:creationId xmlns:a16="http://schemas.microsoft.com/office/drawing/2014/main" id="{1F6F2433-2101-4EE0-9E83-3D76DD28265F}"/>
              </a:ext>
            </a:extLst>
          </p:cNvPr>
          <p:cNvSpPr/>
          <p:nvPr/>
        </p:nvSpPr>
        <p:spPr>
          <a:xfrm>
            <a:off x="3149114" y="4462734"/>
            <a:ext cx="1702468" cy="672055"/>
          </a:xfrm>
          <a:prstGeom prst="left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-Right Arrow 10">
            <a:extLst>
              <a:ext uri="{FF2B5EF4-FFF2-40B4-BE49-F238E27FC236}">
                <a16:creationId xmlns:a16="http://schemas.microsoft.com/office/drawing/2014/main" id="{3EE4D058-0B44-4A4B-9552-BFFA34B7ACE1}"/>
              </a:ext>
            </a:extLst>
          </p:cNvPr>
          <p:cNvSpPr/>
          <p:nvPr/>
        </p:nvSpPr>
        <p:spPr>
          <a:xfrm>
            <a:off x="7488200" y="4430190"/>
            <a:ext cx="1702468" cy="672055"/>
          </a:xfrm>
          <a:prstGeom prst="left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5DD1F1-4CBD-4930-9275-54783DB18B8A}"/>
              </a:ext>
            </a:extLst>
          </p:cNvPr>
          <p:cNvSpPr txBox="1"/>
          <p:nvPr/>
        </p:nvSpPr>
        <p:spPr>
          <a:xfrm>
            <a:off x="2823411" y="2562943"/>
            <a:ext cx="190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40F23"/>
                </a:solidFill>
              </a:rPr>
              <a:t>git reset &lt;FILE&gt;</a:t>
            </a:r>
          </a:p>
        </p:txBody>
      </p:sp>
      <p:cxnSp>
        <p:nvCxnSpPr>
          <p:cNvPr id="18" name="Curved Connector 11">
            <a:extLst>
              <a:ext uri="{FF2B5EF4-FFF2-40B4-BE49-F238E27FC236}">
                <a16:creationId xmlns:a16="http://schemas.microsoft.com/office/drawing/2014/main" id="{0B2725B0-AC61-4A0A-AA2C-C33901DEF9C0}"/>
              </a:ext>
            </a:extLst>
          </p:cNvPr>
          <p:cNvCxnSpPr>
            <a:stCxn id="12" idx="1"/>
            <a:endCxn id="14" idx="1"/>
          </p:cNvCxnSpPr>
          <p:nvPr/>
        </p:nvCxnSpPr>
        <p:spPr>
          <a:xfrm rot="16200000" flipV="1">
            <a:off x="4000348" y="1435628"/>
            <a:ext cx="12700" cy="4339086"/>
          </a:xfrm>
          <a:prstGeom prst="curvedConnector3">
            <a:avLst>
              <a:gd name="adj1" fmla="val 3410528"/>
            </a:avLst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1">
            <a:extLst>
              <a:ext uri="{FF2B5EF4-FFF2-40B4-BE49-F238E27FC236}">
                <a16:creationId xmlns:a16="http://schemas.microsoft.com/office/drawing/2014/main" id="{CD7EC03D-BB17-4E9F-BE1C-747CA07BF307}"/>
              </a:ext>
            </a:extLst>
          </p:cNvPr>
          <p:cNvCxnSpPr>
            <a:stCxn id="13" idx="1"/>
            <a:endCxn id="14" idx="1"/>
          </p:cNvCxnSpPr>
          <p:nvPr/>
        </p:nvCxnSpPr>
        <p:spPr>
          <a:xfrm rot="16200000" flipV="1">
            <a:off x="6136105" y="-700129"/>
            <a:ext cx="12700" cy="8610600"/>
          </a:xfrm>
          <a:prstGeom prst="curvedConnector3">
            <a:avLst>
              <a:gd name="adj1" fmla="val 14115787"/>
            </a:avLst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F20653E-02C6-4059-B0FF-AC49EBAA0FA9}"/>
              </a:ext>
            </a:extLst>
          </p:cNvPr>
          <p:cNvSpPr txBox="1"/>
          <p:nvPr/>
        </p:nvSpPr>
        <p:spPr>
          <a:xfrm>
            <a:off x="5186369" y="1327707"/>
            <a:ext cx="310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40F23"/>
                </a:solidFill>
              </a:rPr>
              <a:t> git reset --hard HEAD</a:t>
            </a:r>
          </a:p>
        </p:txBody>
      </p:sp>
    </p:spTree>
    <p:extLst>
      <p:ext uri="{BB962C8B-B14F-4D97-AF65-F5344CB8AC3E}">
        <p14:creationId xmlns:p14="http://schemas.microsoft.com/office/powerpoint/2010/main" val="175044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Exercise: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ijdelijke aanduiding voor verticale tekst 5">
            <a:extLst>
              <a:ext uri="{FF2B5EF4-FFF2-40B4-BE49-F238E27FC236}">
                <a16:creationId xmlns:a16="http://schemas.microsoft.com/office/drawing/2014/main" id="{D578A22B-F107-4222-A974-436AE1EDBBB2}"/>
              </a:ext>
            </a:extLst>
          </p:cNvPr>
          <p:cNvSpPr txBox="1">
            <a:spLocks/>
          </p:cNvSpPr>
          <p:nvPr/>
        </p:nvSpPr>
        <p:spPr>
          <a:xfrm>
            <a:off x="708119" y="986773"/>
            <a:ext cx="10795533" cy="4932758"/>
          </a:xfrm>
          <a:prstGeom prst="rect">
            <a:avLst/>
          </a:prstGeom>
          <a:solidFill>
            <a:srgbClr val="000000">
              <a:lumMod val="95000"/>
              <a:lumOff val="5000"/>
            </a:srgbClr>
          </a:solidFill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# Make mistakes and correct them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# Unstage a file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touch wrong.file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git add wrong.file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git status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# Restore from repository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rm wrong.file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rm VegetableSoup.txt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47E1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47E1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47E1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47E1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nl-NL" sz="1600" b="0" i="0" u="none" strike="noStrike" kern="1200" cap="none" spc="0" normalizeH="0" baseline="0" noProof="0" dirty="0">
              <a:ln>
                <a:noFill/>
              </a:ln>
              <a:solidFill>
                <a:srgbClr val="147E1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486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Building a narrative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C47AC-7ACA-4062-9572-78A86C3CCE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751" y="1469203"/>
            <a:ext cx="5155656" cy="484672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/>
              <a:t>Use the index to build and shape your commits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/>
              <a:t>Committing is about telling a story on how the work progressed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/>
              <a:t>“Separate your concerns” also applies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/>
              <a:t>Resolving conflicts, cherry-picking and, ultimately, release planning will be </a:t>
            </a:r>
            <a:r>
              <a:rPr lang="nl-NL" sz="2000" b="1" dirty="0"/>
              <a:t>much</a:t>
            </a:r>
            <a:r>
              <a:rPr lang="nl-NL" sz="2000" dirty="0"/>
              <a:t> easier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000" dirty="0"/>
              <a:t>Like a lot of things in software: It seems like extra work, but it actually saves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2000" dirty="0"/>
          </a:p>
          <a:p>
            <a:endParaRPr lang="en-NL" sz="2000" dirty="0"/>
          </a:p>
        </p:txBody>
      </p:sp>
      <p:pic>
        <p:nvPicPr>
          <p:cNvPr id="12" name="Tijdelijke aanduiding voor afbeelding 12" descr="Afbeelding met binnen, voedsel, tafel, houten&#10;&#10;Automatisch gegenereerde beschrijving">
            <a:extLst>
              <a:ext uri="{FF2B5EF4-FFF2-40B4-BE49-F238E27FC236}">
                <a16:creationId xmlns:a16="http://schemas.microsoft.com/office/drawing/2014/main" id="{8B410221-9A64-4213-B58D-94CA064FD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r="23257"/>
          <a:stretch>
            <a:fillRect/>
          </a:stretch>
        </p:blipFill>
        <p:spPr>
          <a:xfrm>
            <a:off x="6322793" y="0"/>
            <a:ext cx="5869207" cy="6858000"/>
          </a:xfrm>
          <a:prstGeom prst="rect">
            <a:avLst/>
          </a:prstGeom>
          <a:blipFill>
            <a:blip r:embed="rId4"/>
            <a:srcRect/>
            <a:stretch>
              <a:fillRect l="-208" r="-290"/>
            </a:stretch>
          </a:blipFill>
        </p:spPr>
      </p:pic>
    </p:spTree>
    <p:extLst>
      <p:ext uri="{BB962C8B-B14F-4D97-AF65-F5344CB8AC3E}">
        <p14:creationId xmlns:p14="http://schemas.microsoft.com/office/powerpoint/2010/main" val="394941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E50B14"/>
                </a:solidFill>
              </a:rPr>
              <a:t>TITLE</a:t>
            </a: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C47AC-7ACA-4062-9572-78A86C3CCE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12" name="Tijdelijke aanduiding voor afbeelding 11" descr="Afbeelding met buiten, water, boom, strand&#10;&#10;Automatisch gegenereerde beschrijving">
            <a:extLst>
              <a:ext uri="{FF2B5EF4-FFF2-40B4-BE49-F238E27FC236}">
                <a16:creationId xmlns:a16="http://schemas.microsoft.com/office/drawing/2014/main" id="{058253D7-E27E-464C-B5FA-A16B40266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6" b="7736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  <a:blipFill>
            <a:blip r:embed="rId4"/>
            <a:srcRect/>
            <a:stretch>
              <a:fillRect l="-208" r="-290"/>
            </a:stretch>
          </a:blipFill>
        </p:spPr>
      </p:pic>
      <p:sp>
        <p:nvSpPr>
          <p:cNvPr id="13" name="Titel 7">
            <a:extLst>
              <a:ext uri="{FF2B5EF4-FFF2-40B4-BE49-F238E27FC236}">
                <a16:creationId xmlns:a16="http://schemas.microsoft.com/office/drawing/2014/main" id="{0B1C312A-C332-4192-A6F1-025E045BC9C2}"/>
              </a:ext>
            </a:extLst>
          </p:cNvPr>
          <p:cNvSpPr txBox="1">
            <a:spLocks/>
          </p:cNvSpPr>
          <p:nvPr/>
        </p:nvSpPr>
        <p:spPr>
          <a:xfrm>
            <a:off x="704662" y="763012"/>
            <a:ext cx="10789466" cy="665350"/>
          </a:xfrm>
          <a:prstGeom prst="rect">
            <a:avLst/>
          </a:prstGeom>
        </p:spPr>
        <p:txBody>
          <a:bodyPr vert="horz" lIns="0" tIns="0" rIns="0" bIns="6588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Branching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101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Branching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C47AC-7ACA-4062-9572-78A86C3CCE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750" y="1469203"/>
            <a:ext cx="5268867" cy="484672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altLang="nl-NL" sz="2400" b="1" dirty="0">
                <a:sym typeface="Wingdings" panose="05000000000000000000" pitchFamily="2" charset="2"/>
              </a:rPr>
              <a:t>git branch </a:t>
            </a:r>
            <a:r>
              <a:rPr lang="en-IE" altLang="nl-NL" sz="2400" i="1" dirty="0" err="1">
                <a:sym typeface="Wingdings" panose="05000000000000000000" pitchFamily="2" charset="2"/>
              </a:rPr>
              <a:t>new_branch</a:t>
            </a:r>
            <a:endParaRPr lang="en-IE" altLang="nl-NL" sz="2400" i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altLang="nl-NL" sz="2400" i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altLang="nl-NL" sz="2400" b="1" dirty="0">
                <a:sym typeface="Wingdings" panose="05000000000000000000" pitchFamily="2" charset="2"/>
              </a:rPr>
              <a:t>git checkout </a:t>
            </a:r>
            <a:r>
              <a:rPr lang="en-IE" altLang="nl-NL" sz="2400" i="1" dirty="0" err="1">
                <a:sym typeface="Wingdings" panose="05000000000000000000" pitchFamily="2" charset="2"/>
              </a:rPr>
              <a:t>new_branch</a:t>
            </a:r>
            <a:endParaRPr lang="en-IE" altLang="nl-NL" sz="2400" i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altLang="nl-NL" sz="2400" i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altLang="nl-NL" sz="2400" b="1" dirty="0">
                <a:sym typeface="Wingdings" panose="05000000000000000000" pitchFamily="2" charset="2"/>
              </a:rPr>
              <a:t>git checkout –b </a:t>
            </a:r>
            <a:r>
              <a:rPr lang="en-IE" altLang="nl-NL" sz="2400" i="1" dirty="0" err="1">
                <a:sym typeface="Wingdings" panose="05000000000000000000" pitchFamily="2" charset="2"/>
              </a:rPr>
              <a:t>new_branch</a:t>
            </a:r>
            <a:endParaRPr lang="en-IE" altLang="nl-NL" sz="2400" b="1" dirty="0">
              <a:sym typeface="Wingdings" panose="05000000000000000000" pitchFamily="2" charset="2"/>
            </a:endParaRPr>
          </a:p>
          <a:p>
            <a:endParaRPr lang="en-NL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71B8AF-0074-4AF8-A2CC-9794282CB46A}"/>
              </a:ext>
            </a:extLst>
          </p:cNvPr>
          <p:cNvSpPr/>
          <p:nvPr/>
        </p:nvSpPr>
        <p:spPr>
          <a:xfrm>
            <a:off x="6620478" y="3429000"/>
            <a:ext cx="1171355" cy="962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5076752-2DDC-4ABA-8EAA-015193E126B8}"/>
              </a:ext>
            </a:extLst>
          </p:cNvPr>
          <p:cNvSpPr/>
          <p:nvPr/>
        </p:nvSpPr>
        <p:spPr>
          <a:xfrm>
            <a:off x="8609240" y="3429000"/>
            <a:ext cx="1171355" cy="962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8E3F8F-2F8F-49AC-927A-23806C59B3B4}"/>
              </a:ext>
            </a:extLst>
          </p:cNvPr>
          <p:cNvCxnSpPr>
            <a:stCxn id="13" idx="2"/>
            <a:endCxn id="12" idx="6"/>
          </p:cNvCxnSpPr>
          <p:nvPr/>
        </p:nvCxnSpPr>
        <p:spPr>
          <a:xfrm flipH="1">
            <a:off x="7791833" y="3910088"/>
            <a:ext cx="817407" cy="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2">
            <a:extLst>
              <a:ext uri="{FF2B5EF4-FFF2-40B4-BE49-F238E27FC236}">
                <a16:creationId xmlns:a16="http://schemas.microsoft.com/office/drawing/2014/main" id="{8595496F-2193-4416-8B66-78F0707EB626}"/>
              </a:ext>
            </a:extLst>
          </p:cNvPr>
          <p:cNvSpPr/>
          <p:nvPr/>
        </p:nvSpPr>
        <p:spPr>
          <a:xfrm>
            <a:off x="7874532" y="4916112"/>
            <a:ext cx="1103685" cy="1140910"/>
          </a:xfrm>
          <a:prstGeom prst="roundRect">
            <a:avLst/>
          </a:prstGeom>
          <a:solidFill>
            <a:srgbClr val="6C32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B1480F-A6C1-4F80-B890-19FD4CB04E28}"/>
              </a:ext>
            </a:extLst>
          </p:cNvPr>
          <p:cNvCxnSpPr>
            <a:stCxn id="15" idx="0"/>
            <a:endCxn id="13" idx="4"/>
          </p:cNvCxnSpPr>
          <p:nvPr/>
        </p:nvCxnSpPr>
        <p:spPr>
          <a:xfrm flipV="1">
            <a:off x="8426375" y="4391176"/>
            <a:ext cx="768543" cy="524936"/>
          </a:xfrm>
          <a:prstGeom prst="straightConnector1">
            <a:avLst/>
          </a:prstGeom>
          <a:ln w="19050">
            <a:solidFill>
              <a:srgbClr val="140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4">
            <a:extLst>
              <a:ext uri="{FF2B5EF4-FFF2-40B4-BE49-F238E27FC236}">
                <a16:creationId xmlns:a16="http://schemas.microsoft.com/office/drawing/2014/main" id="{B798814B-58B7-49D6-AF3F-5EC359B3AC37}"/>
              </a:ext>
            </a:extLst>
          </p:cNvPr>
          <p:cNvSpPr/>
          <p:nvPr/>
        </p:nvSpPr>
        <p:spPr>
          <a:xfrm>
            <a:off x="8631521" y="1773393"/>
            <a:ext cx="1103685" cy="1140910"/>
          </a:xfrm>
          <a:prstGeom prst="roundRect">
            <a:avLst/>
          </a:prstGeom>
          <a:solidFill>
            <a:srgbClr val="6C32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9A3C5E-9ABF-45C5-BE9D-74B66BE06E88}"/>
              </a:ext>
            </a:extLst>
          </p:cNvPr>
          <p:cNvCxnSpPr>
            <a:stCxn id="17" idx="2"/>
            <a:endCxn id="13" idx="0"/>
          </p:cNvCxnSpPr>
          <p:nvPr/>
        </p:nvCxnSpPr>
        <p:spPr>
          <a:xfrm>
            <a:off x="9183364" y="2914303"/>
            <a:ext cx="11554" cy="514697"/>
          </a:xfrm>
          <a:prstGeom prst="straightConnector1">
            <a:avLst/>
          </a:prstGeom>
          <a:ln w="19050">
            <a:solidFill>
              <a:srgbClr val="140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1">
            <a:extLst>
              <a:ext uri="{FF2B5EF4-FFF2-40B4-BE49-F238E27FC236}">
                <a16:creationId xmlns:a16="http://schemas.microsoft.com/office/drawing/2014/main" id="{5535DC3D-FB7E-4AF9-9E13-C7D9052DDB59}"/>
              </a:ext>
            </a:extLst>
          </p:cNvPr>
          <p:cNvSpPr/>
          <p:nvPr/>
        </p:nvSpPr>
        <p:spPr>
          <a:xfrm>
            <a:off x="9455636" y="4916112"/>
            <a:ext cx="1631619" cy="1140910"/>
          </a:xfrm>
          <a:prstGeom prst="roundRect">
            <a:avLst/>
          </a:prstGeom>
          <a:solidFill>
            <a:srgbClr val="6C32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new_branch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9281C7-4989-449F-BC06-5390FDF21EC4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9183364" y="4391176"/>
            <a:ext cx="1088082" cy="524936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63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Exercise: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ijdelijke aanduiding voor verticale tekst 5">
            <a:extLst>
              <a:ext uri="{FF2B5EF4-FFF2-40B4-BE49-F238E27FC236}">
                <a16:creationId xmlns:a16="http://schemas.microsoft.com/office/drawing/2014/main" id="{463EF3C9-5FA2-4134-B316-3AF11C79D33F}"/>
              </a:ext>
            </a:extLst>
          </p:cNvPr>
          <p:cNvSpPr txBox="1">
            <a:spLocks/>
          </p:cNvSpPr>
          <p:nvPr/>
        </p:nvSpPr>
        <p:spPr>
          <a:xfrm>
            <a:off x="708119" y="986773"/>
            <a:ext cx="10795533" cy="4932758"/>
          </a:xfrm>
          <a:prstGeom prst="rect">
            <a:avLst/>
          </a:prstGeom>
          <a:solidFill>
            <a:srgbClr val="000000">
              <a:lumMod val="95000"/>
              <a:lumOff val="5000"/>
            </a:srgbClr>
          </a:solidFill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git log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# create a new branch new_branch and switch to it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git log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#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Open the VegetableSoup recipe again and add some more ingredients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#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Save the file with the changes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#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Commit the changes, so the changes are saved (don't forget to specify which changes should be tracked!)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147E1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424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Branches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A011A7FD-18C0-4246-98B8-0C07A499DB15}"/>
              </a:ext>
            </a:extLst>
          </p:cNvPr>
          <p:cNvSpPr/>
          <p:nvPr/>
        </p:nvSpPr>
        <p:spPr>
          <a:xfrm>
            <a:off x="1204352" y="2759458"/>
            <a:ext cx="1171355" cy="962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3B5B267-1EF8-4D87-976B-0E09809A1F7C}"/>
              </a:ext>
            </a:extLst>
          </p:cNvPr>
          <p:cNvSpPr/>
          <p:nvPr/>
        </p:nvSpPr>
        <p:spPr>
          <a:xfrm>
            <a:off x="3193114" y="2759458"/>
            <a:ext cx="1171355" cy="962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818EF4-27D5-4A64-9AAF-0C4D86C70E96}"/>
              </a:ext>
            </a:extLst>
          </p:cNvPr>
          <p:cNvCxnSpPr>
            <a:stCxn id="13" idx="2"/>
            <a:endCxn id="12" idx="6"/>
          </p:cNvCxnSpPr>
          <p:nvPr/>
        </p:nvCxnSpPr>
        <p:spPr>
          <a:xfrm flipH="1">
            <a:off x="2375707" y="3240546"/>
            <a:ext cx="817407" cy="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056DD05-FDEB-4683-B6F9-02B5F372BA36}"/>
              </a:ext>
            </a:extLst>
          </p:cNvPr>
          <p:cNvSpPr/>
          <p:nvPr/>
        </p:nvSpPr>
        <p:spPr>
          <a:xfrm>
            <a:off x="5181876" y="2759458"/>
            <a:ext cx="1171355" cy="962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199C8D-39F6-462C-B2B3-5E187022F5BC}"/>
              </a:ext>
            </a:extLst>
          </p:cNvPr>
          <p:cNvSpPr/>
          <p:nvPr/>
        </p:nvSpPr>
        <p:spPr>
          <a:xfrm>
            <a:off x="7170638" y="2759458"/>
            <a:ext cx="1171355" cy="962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49CA13-B82A-42A1-B77A-95E7BBE9234C}"/>
              </a:ext>
            </a:extLst>
          </p:cNvPr>
          <p:cNvCxnSpPr>
            <a:stCxn id="16" idx="2"/>
            <a:endCxn id="15" idx="6"/>
          </p:cNvCxnSpPr>
          <p:nvPr/>
        </p:nvCxnSpPr>
        <p:spPr>
          <a:xfrm flipH="1">
            <a:off x="6353231" y="3240546"/>
            <a:ext cx="817407" cy="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C3B9118A-A5D2-40F4-82C8-D4769D759CDE}"/>
              </a:ext>
            </a:extLst>
          </p:cNvPr>
          <p:cNvSpPr/>
          <p:nvPr/>
        </p:nvSpPr>
        <p:spPr>
          <a:xfrm>
            <a:off x="7207522" y="4773632"/>
            <a:ext cx="1103685" cy="1140910"/>
          </a:xfrm>
          <a:prstGeom prst="roundRect">
            <a:avLst/>
          </a:prstGeom>
          <a:solidFill>
            <a:srgbClr val="6C32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FCD66C8-EAEB-496F-9512-54D534E9774D}"/>
              </a:ext>
            </a:extLst>
          </p:cNvPr>
          <p:cNvCxnSpPr>
            <a:stCxn id="18" idx="0"/>
            <a:endCxn id="16" idx="4"/>
          </p:cNvCxnSpPr>
          <p:nvPr/>
        </p:nvCxnSpPr>
        <p:spPr>
          <a:xfrm flipH="1" flipV="1">
            <a:off x="7756316" y="3721634"/>
            <a:ext cx="3049" cy="1051998"/>
          </a:xfrm>
          <a:prstGeom prst="straightConnector1">
            <a:avLst/>
          </a:prstGeom>
          <a:ln w="19050">
            <a:solidFill>
              <a:srgbClr val="140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F4EF19A-0E97-41F1-9A9C-33BCEAB46FDE}"/>
              </a:ext>
            </a:extLst>
          </p:cNvPr>
          <p:cNvCxnSpPr>
            <a:stCxn id="15" idx="2"/>
            <a:endCxn id="13" idx="6"/>
          </p:cNvCxnSpPr>
          <p:nvPr/>
        </p:nvCxnSpPr>
        <p:spPr>
          <a:xfrm flipH="1">
            <a:off x="4364469" y="3240546"/>
            <a:ext cx="817407" cy="0"/>
          </a:xfrm>
          <a:prstGeom prst="straightConnector1">
            <a:avLst/>
          </a:prstGeom>
          <a:ln w="19050">
            <a:solidFill>
              <a:srgbClr val="140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93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Branches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F7D68796-7B5C-4F37-A28F-755342B183D5}"/>
              </a:ext>
            </a:extLst>
          </p:cNvPr>
          <p:cNvSpPr/>
          <p:nvPr/>
        </p:nvSpPr>
        <p:spPr>
          <a:xfrm>
            <a:off x="4050312" y="2561868"/>
            <a:ext cx="1072391" cy="9064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B1BA3F1-D15D-46DB-9A45-6AD77F62FF32}"/>
              </a:ext>
            </a:extLst>
          </p:cNvPr>
          <p:cNvSpPr/>
          <p:nvPr/>
        </p:nvSpPr>
        <p:spPr>
          <a:xfrm>
            <a:off x="6039074" y="2561868"/>
            <a:ext cx="1072391" cy="9064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7619AF-D1A4-4D62-BE0C-00F64D3D3045}"/>
              </a:ext>
            </a:extLst>
          </p:cNvPr>
          <p:cNvCxnSpPr>
            <a:stCxn id="13" idx="2"/>
            <a:endCxn id="12" idx="6"/>
          </p:cNvCxnSpPr>
          <p:nvPr/>
        </p:nvCxnSpPr>
        <p:spPr>
          <a:xfrm flipH="1">
            <a:off x="5122703" y="3015116"/>
            <a:ext cx="916371" cy="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CEF0537-BD89-46D3-BAB2-2D2F4418C51C}"/>
              </a:ext>
            </a:extLst>
          </p:cNvPr>
          <p:cNvSpPr/>
          <p:nvPr/>
        </p:nvSpPr>
        <p:spPr>
          <a:xfrm>
            <a:off x="8027836" y="2561868"/>
            <a:ext cx="1072391" cy="9064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3E3A92-ECCD-4226-A1BB-1D3C35CD4C5E}"/>
              </a:ext>
            </a:extLst>
          </p:cNvPr>
          <p:cNvCxnSpPr>
            <a:stCxn id="15" idx="2"/>
            <a:endCxn id="13" idx="6"/>
          </p:cNvCxnSpPr>
          <p:nvPr/>
        </p:nvCxnSpPr>
        <p:spPr>
          <a:xfrm flipH="1">
            <a:off x="7111465" y="3015116"/>
            <a:ext cx="916371" cy="0"/>
          </a:xfrm>
          <a:prstGeom prst="straightConnector1">
            <a:avLst/>
          </a:prstGeom>
          <a:ln w="19050">
            <a:solidFill>
              <a:srgbClr val="140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436C4F2-DC98-473B-AA5D-DBDB856A4FDE}"/>
              </a:ext>
            </a:extLst>
          </p:cNvPr>
          <p:cNvSpPr/>
          <p:nvPr/>
        </p:nvSpPr>
        <p:spPr>
          <a:xfrm>
            <a:off x="2086955" y="2561868"/>
            <a:ext cx="1072391" cy="9064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76C606B-F012-4F64-B497-582176F23877}"/>
              </a:ext>
            </a:extLst>
          </p:cNvPr>
          <p:cNvCxnSpPr>
            <a:stCxn id="12" idx="2"/>
            <a:endCxn id="17" idx="6"/>
          </p:cNvCxnSpPr>
          <p:nvPr/>
        </p:nvCxnSpPr>
        <p:spPr>
          <a:xfrm flipH="1">
            <a:off x="3159346" y="3015116"/>
            <a:ext cx="890966" cy="0"/>
          </a:xfrm>
          <a:prstGeom prst="straightConnector1">
            <a:avLst/>
          </a:prstGeom>
          <a:ln w="19050">
            <a:solidFill>
              <a:srgbClr val="140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3E2E41A-42E5-4143-B50E-08175F6B7D51}"/>
              </a:ext>
            </a:extLst>
          </p:cNvPr>
          <p:cNvSpPr/>
          <p:nvPr/>
        </p:nvSpPr>
        <p:spPr>
          <a:xfrm>
            <a:off x="5036442" y="3968246"/>
            <a:ext cx="1072391" cy="9064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C39D6E5-12DC-4C05-8B7C-E28EB1E91898}"/>
              </a:ext>
            </a:extLst>
          </p:cNvPr>
          <p:cNvSpPr/>
          <p:nvPr/>
        </p:nvSpPr>
        <p:spPr>
          <a:xfrm>
            <a:off x="7025204" y="3968246"/>
            <a:ext cx="1072391" cy="9064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9178A96-A816-46F3-B305-F2E7BC685EA1}"/>
              </a:ext>
            </a:extLst>
          </p:cNvPr>
          <p:cNvSpPr/>
          <p:nvPr/>
        </p:nvSpPr>
        <p:spPr>
          <a:xfrm>
            <a:off x="9013966" y="3968246"/>
            <a:ext cx="1072391" cy="9064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C01038-05D6-4753-8A01-226A933ED035}"/>
              </a:ext>
            </a:extLst>
          </p:cNvPr>
          <p:cNvCxnSpPr>
            <a:stCxn id="28" idx="2"/>
            <a:endCxn id="27" idx="6"/>
          </p:cNvCxnSpPr>
          <p:nvPr/>
        </p:nvCxnSpPr>
        <p:spPr>
          <a:xfrm flipH="1">
            <a:off x="8097595" y="4421494"/>
            <a:ext cx="916371" cy="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93119A3-E1CD-4297-8D32-1763589CFA99}"/>
              </a:ext>
            </a:extLst>
          </p:cNvPr>
          <p:cNvCxnSpPr>
            <a:stCxn id="27" idx="2"/>
            <a:endCxn id="26" idx="6"/>
          </p:cNvCxnSpPr>
          <p:nvPr/>
        </p:nvCxnSpPr>
        <p:spPr>
          <a:xfrm flipH="1">
            <a:off x="6108833" y="4421494"/>
            <a:ext cx="916371" cy="0"/>
          </a:xfrm>
          <a:prstGeom prst="straightConnector1">
            <a:avLst/>
          </a:prstGeom>
          <a:ln w="19050">
            <a:solidFill>
              <a:srgbClr val="140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B566C33-9305-43D4-A482-75F206996ACA}"/>
              </a:ext>
            </a:extLst>
          </p:cNvPr>
          <p:cNvCxnSpPr>
            <a:stCxn id="26" idx="1"/>
            <a:endCxn id="12" idx="4"/>
          </p:cNvCxnSpPr>
          <p:nvPr/>
        </p:nvCxnSpPr>
        <p:spPr>
          <a:xfrm flipH="1" flipV="1">
            <a:off x="4586508" y="3468363"/>
            <a:ext cx="606982" cy="632636"/>
          </a:xfrm>
          <a:prstGeom prst="straightConnector1">
            <a:avLst/>
          </a:prstGeom>
          <a:ln w="19050">
            <a:solidFill>
              <a:srgbClr val="140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4E9138F-5E3A-4863-8012-8CBCFE552C94}"/>
              </a:ext>
            </a:extLst>
          </p:cNvPr>
          <p:cNvSpPr/>
          <p:nvPr/>
        </p:nvSpPr>
        <p:spPr>
          <a:xfrm>
            <a:off x="8998318" y="5300321"/>
            <a:ext cx="1103685" cy="1140910"/>
          </a:xfrm>
          <a:prstGeom prst="roundRect">
            <a:avLst/>
          </a:prstGeom>
          <a:solidFill>
            <a:srgbClr val="6C32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D4E8534-5299-41D1-8CBF-980DABF56940}"/>
              </a:ext>
            </a:extLst>
          </p:cNvPr>
          <p:cNvSpPr/>
          <p:nvPr/>
        </p:nvSpPr>
        <p:spPr>
          <a:xfrm>
            <a:off x="8012188" y="921075"/>
            <a:ext cx="1103685" cy="1140910"/>
          </a:xfrm>
          <a:prstGeom prst="roundRect">
            <a:avLst/>
          </a:prstGeom>
          <a:solidFill>
            <a:srgbClr val="6C32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D408A66-05C1-40E4-A7A2-BB2A216B345F}"/>
              </a:ext>
            </a:extLst>
          </p:cNvPr>
          <p:cNvCxnSpPr>
            <a:stCxn id="32" idx="0"/>
            <a:endCxn id="28" idx="4"/>
          </p:cNvCxnSpPr>
          <p:nvPr/>
        </p:nvCxnSpPr>
        <p:spPr>
          <a:xfrm flipV="1">
            <a:off x="9550161" y="4874741"/>
            <a:ext cx="1" cy="425580"/>
          </a:xfrm>
          <a:prstGeom prst="straightConnector1">
            <a:avLst/>
          </a:prstGeom>
          <a:ln w="19050">
            <a:solidFill>
              <a:srgbClr val="140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5B787A6-C457-4A32-98C5-7EA3C09799D8}"/>
              </a:ext>
            </a:extLst>
          </p:cNvPr>
          <p:cNvCxnSpPr>
            <a:stCxn id="33" idx="2"/>
            <a:endCxn id="15" idx="0"/>
          </p:cNvCxnSpPr>
          <p:nvPr/>
        </p:nvCxnSpPr>
        <p:spPr>
          <a:xfrm>
            <a:off x="8564031" y="2061985"/>
            <a:ext cx="1" cy="499883"/>
          </a:xfrm>
          <a:prstGeom prst="straightConnector1">
            <a:avLst/>
          </a:prstGeom>
          <a:ln w="19050">
            <a:solidFill>
              <a:srgbClr val="140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49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Merge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Rechthoek 9">
            <a:extLst>
              <a:ext uri="{FF2B5EF4-FFF2-40B4-BE49-F238E27FC236}">
                <a16:creationId xmlns:a16="http://schemas.microsoft.com/office/drawing/2014/main" id="{B429B23E-90A3-46EF-87DA-EF65A1CBF721}"/>
              </a:ext>
            </a:extLst>
          </p:cNvPr>
          <p:cNvSpPr/>
          <p:nvPr/>
        </p:nvSpPr>
        <p:spPr>
          <a:xfrm>
            <a:off x="3056939" y="1651644"/>
            <a:ext cx="8109528" cy="4500563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innerShdw>
              <a:srgbClr val="FFFFFF">
                <a:alpha val="0"/>
              </a:srgbClr>
            </a:innerShdw>
          </a:effectLst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9FDB9E-CA21-4603-BEF6-0EF60C9D9485}"/>
              </a:ext>
            </a:extLst>
          </p:cNvPr>
          <p:cNvSpPr/>
          <p:nvPr/>
        </p:nvSpPr>
        <p:spPr>
          <a:xfrm>
            <a:off x="3207557" y="2522786"/>
            <a:ext cx="1072391" cy="9064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C5281D6-CD5D-4F7C-AF79-FE63FAC667D7}"/>
              </a:ext>
            </a:extLst>
          </p:cNvPr>
          <p:cNvSpPr/>
          <p:nvPr/>
        </p:nvSpPr>
        <p:spPr>
          <a:xfrm>
            <a:off x="5196319" y="2522786"/>
            <a:ext cx="1072391" cy="9064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EE82A0-C763-486E-A9BF-0B29C859CF43}"/>
              </a:ext>
            </a:extLst>
          </p:cNvPr>
          <p:cNvCxnSpPr>
            <a:stCxn id="14" idx="2"/>
            <a:endCxn id="13" idx="6"/>
          </p:cNvCxnSpPr>
          <p:nvPr/>
        </p:nvCxnSpPr>
        <p:spPr>
          <a:xfrm flipH="1">
            <a:off x="4279948" y="2976034"/>
            <a:ext cx="916371" cy="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0B19E6E6-8C26-459C-988F-8ADF7119B19B}"/>
              </a:ext>
            </a:extLst>
          </p:cNvPr>
          <p:cNvSpPr/>
          <p:nvPr/>
        </p:nvSpPr>
        <p:spPr>
          <a:xfrm>
            <a:off x="7185081" y="2522786"/>
            <a:ext cx="1072391" cy="9064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07F619B-82A9-4BAA-ACCD-16C108D78BC7}"/>
              </a:ext>
            </a:extLst>
          </p:cNvPr>
          <p:cNvSpPr/>
          <p:nvPr/>
        </p:nvSpPr>
        <p:spPr>
          <a:xfrm>
            <a:off x="9173843" y="2522786"/>
            <a:ext cx="1072391" cy="9064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F1576B-8190-462C-8A71-8E977734BA23}"/>
              </a:ext>
            </a:extLst>
          </p:cNvPr>
          <p:cNvCxnSpPr>
            <a:stCxn id="17" idx="2"/>
            <a:endCxn id="16" idx="6"/>
          </p:cNvCxnSpPr>
          <p:nvPr/>
        </p:nvCxnSpPr>
        <p:spPr>
          <a:xfrm flipH="1">
            <a:off x="8257472" y="2976034"/>
            <a:ext cx="916371" cy="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C9F08E-B8E5-41F9-8D14-0EA3EC35FD77}"/>
              </a:ext>
            </a:extLst>
          </p:cNvPr>
          <p:cNvCxnSpPr>
            <a:stCxn id="16" idx="2"/>
            <a:endCxn id="14" idx="6"/>
          </p:cNvCxnSpPr>
          <p:nvPr/>
        </p:nvCxnSpPr>
        <p:spPr>
          <a:xfrm flipH="1">
            <a:off x="6268710" y="2976034"/>
            <a:ext cx="916371" cy="0"/>
          </a:xfrm>
          <a:prstGeom prst="straightConnector1">
            <a:avLst/>
          </a:prstGeom>
          <a:ln w="19050">
            <a:solidFill>
              <a:srgbClr val="140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645992B-1698-4C37-BFB3-AC7BDBA297CA}"/>
              </a:ext>
            </a:extLst>
          </p:cNvPr>
          <p:cNvSpPr/>
          <p:nvPr/>
        </p:nvSpPr>
        <p:spPr>
          <a:xfrm>
            <a:off x="1244200" y="2522786"/>
            <a:ext cx="1072391" cy="9064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C04D73-E33A-44E3-AEF1-EFFC14C642D0}"/>
              </a:ext>
            </a:extLst>
          </p:cNvPr>
          <p:cNvCxnSpPr>
            <a:stCxn id="13" idx="2"/>
            <a:endCxn id="27" idx="6"/>
          </p:cNvCxnSpPr>
          <p:nvPr/>
        </p:nvCxnSpPr>
        <p:spPr>
          <a:xfrm flipH="1">
            <a:off x="2316591" y="2976034"/>
            <a:ext cx="890966" cy="0"/>
          </a:xfrm>
          <a:prstGeom prst="straightConnector1">
            <a:avLst/>
          </a:prstGeom>
          <a:ln w="19050">
            <a:solidFill>
              <a:srgbClr val="140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7EF3A36-02D9-4E84-AE2E-6A71CA5FCC27}"/>
              </a:ext>
            </a:extLst>
          </p:cNvPr>
          <p:cNvSpPr/>
          <p:nvPr/>
        </p:nvSpPr>
        <p:spPr>
          <a:xfrm>
            <a:off x="4193687" y="3929164"/>
            <a:ext cx="1072391" cy="9064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397A0D3-D117-4D19-AAF4-90C674049712}"/>
              </a:ext>
            </a:extLst>
          </p:cNvPr>
          <p:cNvSpPr/>
          <p:nvPr/>
        </p:nvSpPr>
        <p:spPr>
          <a:xfrm>
            <a:off x="6182449" y="3929164"/>
            <a:ext cx="1072391" cy="9064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48B065B-45E7-4B83-B502-10F36EC630EB}"/>
              </a:ext>
            </a:extLst>
          </p:cNvPr>
          <p:cNvSpPr/>
          <p:nvPr/>
        </p:nvSpPr>
        <p:spPr>
          <a:xfrm>
            <a:off x="8171211" y="3929164"/>
            <a:ext cx="1072391" cy="9064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6026007-ADC9-4519-804C-08C1D4E70429}"/>
              </a:ext>
            </a:extLst>
          </p:cNvPr>
          <p:cNvCxnSpPr>
            <a:stCxn id="31" idx="2"/>
            <a:endCxn id="30" idx="6"/>
          </p:cNvCxnSpPr>
          <p:nvPr/>
        </p:nvCxnSpPr>
        <p:spPr>
          <a:xfrm flipH="1">
            <a:off x="7254840" y="4382412"/>
            <a:ext cx="916371" cy="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6ED0FB4-8A1B-4B5F-A6D9-D2CCBACF1B3D}"/>
              </a:ext>
            </a:extLst>
          </p:cNvPr>
          <p:cNvCxnSpPr>
            <a:stCxn id="30" idx="2"/>
            <a:endCxn id="29" idx="6"/>
          </p:cNvCxnSpPr>
          <p:nvPr/>
        </p:nvCxnSpPr>
        <p:spPr>
          <a:xfrm flipH="1">
            <a:off x="5266078" y="4382412"/>
            <a:ext cx="916371" cy="0"/>
          </a:xfrm>
          <a:prstGeom prst="straightConnector1">
            <a:avLst/>
          </a:prstGeom>
          <a:ln w="19050">
            <a:solidFill>
              <a:srgbClr val="140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BE17BBD-8798-4DE5-8D73-06935D844A08}"/>
              </a:ext>
            </a:extLst>
          </p:cNvPr>
          <p:cNvCxnSpPr>
            <a:stCxn id="29" idx="1"/>
            <a:endCxn id="13" idx="4"/>
          </p:cNvCxnSpPr>
          <p:nvPr/>
        </p:nvCxnSpPr>
        <p:spPr>
          <a:xfrm flipH="1" flipV="1">
            <a:off x="3743753" y="3429281"/>
            <a:ext cx="606982" cy="632636"/>
          </a:xfrm>
          <a:prstGeom prst="straightConnector1">
            <a:avLst/>
          </a:prstGeom>
          <a:ln w="19050">
            <a:solidFill>
              <a:srgbClr val="140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1">
            <a:extLst>
              <a:ext uri="{FF2B5EF4-FFF2-40B4-BE49-F238E27FC236}">
                <a16:creationId xmlns:a16="http://schemas.microsoft.com/office/drawing/2014/main" id="{84B2DA5E-4D1D-40D6-9A16-CA2A920874F9}"/>
              </a:ext>
            </a:extLst>
          </p:cNvPr>
          <p:cNvSpPr/>
          <p:nvPr/>
        </p:nvSpPr>
        <p:spPr>
          <a:xfrm>
            <a:off x="8155563" y="5261239"/>
            <a:ext cx="1103685" cy="1140910"/>
          </a:xfrm>
          <a:prstGeom prst="roundRect">
            <a:avLst/>
          </a:prstGeom>
          <a:solidFill>
            <a:srgbClr val="6C32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</a:t>
            </a:r>
          </a:p>
        </p:txBody>
      </p:sp>
      <p:sp>
        <p:nvSpPr>
          <p:cNvPr id="36" name="Rounded Rectangle 32">
            <a:extLst>
              <a:ext uri="{FF2B5EF4-FFF2-40B4-BE49-F238E27FC236}">
                <a16:creationId xmlns:a16="http://schemas.microsoft.com/office/drawing/2014/main" id="{D85F2494-A95A-4A77-9723-28CFA09CC674}"/>
              </a:ext>
            </a:extLst>
          </p:cNvPr>
          <p:cNvSpPr/>
          <p:nvPr/>
        </p:nvSpPr>
        <p:spPr>
          <a:xfrm>
            <a:off x="9173843" y="919145"/>
            <a:ext cx="1103685" cy="1140910"/>
          </a:xfrm>
          <a:prstGeom prst="roundRect">
            <a:avLst/>
          </a:prstGeom>
          <a:solidFill>
            <a:srgbClr val="6C32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640E5C1-AB5F-464C-AF1C-2512F43D8D79}"/>
              </a:ext>
            </a:extLst>
          </p:cNvPr>
          <p:cNvCxnSpPr>
            <a:stCxn id="36" idx="2"/>
            <a:endCxn id="17" idx="0"/>
          </p:cNvCxnSpPr>
          <p:nvPr/>
        </p:nvCxnSpPr>
        <p:spPr>
          <a:xfrm flipH="1">
            <a:off x="9710039" y="2060055"/>
            <a:ext cx="15647" cy="462731"/>
          </a:xfrm>
          <a:prstGeom prst="straightConnector1">
            <a:avLst/>
          </a:prstGeom>
          <a:ln w="19050">
            <a:solidFill>
              <a:srgbClr val="140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F3F60F3-ADAF-4C2E-85EF-FD189A735D4B}"/>
              </a:ext>
            </a:extLst>
          </p:cNvPr>
          <p:cNvCxnSpPr>
            <a:stCxn id="35" idx="0"/>
            <a:endCxn id="31" idx="4"/>
          </p:cNvCxnSpPr>
          <p:nvPr/>
        </p:nvCxnSpPr>
        <p:spPr>
          <a:xfrm flipV="1">
            <a:off x="8707406" y="4835659"/>
            <a:ext cx="1" cy="425580"/>
          </a:xfrm>
          <a:prstGeom prst="straightConnector1">
            <a:avLst/>
          </a:prstGeom>
          <a:ln w="19050">
            <a:solidFill>
              <a:srgbClr val="140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9CE76C8-5485-456F-8FC5-15F88D68AFEF}"/>
              </a:ext>
            </a:extLst>
          </p:cNvPr>
          <p:cNvCxnSpPr>
            <a:stCxn id="17" idx="4"/>
            <a:endCxn id="31" idx="7"/>
          </p:cNvCxnSpPr>
          <p:nvPr/>
        </p:nvCxnSpPr>
        <p:spPr>
          <a:xfrm flipH="1">
            <a:off x="9086554" y="3429281"/>
            <a:ext cx="623485" cy="632636"/>
          </a:xfrm>
          <a:prstGeom prst="straightConnector1">
            <a:avLst/>
          </a:prstGeom>
          <a:ln w="19050">
            <a:solidFill>
              <a:srgbClr val="140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09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Merging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C47AC-7ACA-4062-9572-78A86C3CCE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751" y="1469203"/>
            <a:ext cx="6096180" cy="4846721"/>
          </a:xfrm>
        </p:spPr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en-IE" altLang="nl-NL" sz="2400" b="1" dirty="0">
                <a:latin typeface="Brandon Grotesque Regular" panose="020B0503020203060202"/>
              </a:rPr>
              <a:t>git checkout </a:t>
            </a:r>
            <a:r>
              <a:rPr lang="en-IE" altLang="nl-NL" sz="2400" dirty="0">
                <a:latin typeface="Brandon Grotesque Regular" panose="020B0503020203060202"/>
              </a:rPr>
              <a:t>master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IE" altLang="nl-NL" sz="2400" b="1" dirty="0">
                <a:latin typeface="Brandon Grotesque Regular" panose="020B0503020203060202"/>
              </a:rPr>
              <a:t>git merge </a:t>
            </a:r>
            <a:r>
              <a:rPr lang="en-IE" altLang="nl-NL" sz="2400" dirty="0" err="1">
                <a:latin typeface="Brandon Grotesque Regular" panose="020B0503020203060202"/>
              </a:rPr>
              <a:t>new_branch</a:t>
            </a:r>
            <a:endParaRPr lang="en-IE" altLang="nl-NL" sz="2400" dirty="0">
              <a:latin typeface="Brandon Grotesque Regular" panose="020B0503020203060202"/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IE" altLang="nl-NL" sz="2400" dirty="0">
                <a:latin typeface="Brandon Grotesque Regular" panose="020B0503020203060202"/>
              </a:rPr>
              <a:t>Optional: resolve conflicts when necessary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altLang="nl-NL" sz="2400" dirty="0">
                <a:latin typeface="Brandon Grotesque Regular" panose="020B0503020203060202"/>
              </a:rPr>
              <a:t>See if there are any with </a:t>
            </a:r>
            <a:r>
              <a:rPr lang="en-IE" altLang="nl-NL" sz="2400" b="1" dirty="0">
                <a:latin typeface="Brandon Grotesque Regular" panose="020B0503020203060202"/>
              </a:rPr>
              <a:t>git status</a:t>
            </a:r>
            <a:endParaRPr lang="en-IE" altLang="nl-NL" sz="2400" dirty="0">
              <a:latin typeface="Brandon Grotesque Regular" panose="020B0503020203060202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E" altLang="nl-NL" sz="2400" dirty="0">
                <a:latin typeface="Brandon Grotesque Regular" panose="020B0503020203060202"/>
              </a:rPr>
              <a:t>Edit file(s)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altLang="nl-NL" sz="2400" dirty="0">
                <a:latin typeface="Brandon Grotesque Regular" panose="020B0503020203060202"/>
              </a:rPr>
              <a:t>Add to index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E" altLang="nl-NL" sz="2400" b="1" dirty="0">
                <a:latin typeface="Brandon Grotesque Regular" panose="020B0503020203060202"/>
              </a:rPr>
              <a:t>git commit</a:t>
            </a:r>
          </a:p>
          <a:p>
            <a:endParaRPr lang="en-NL" dirty="0"/>
          </a:p>
        </p:txBody>
      </p:sp>
      <p:pic>
        <p:nvPicPr>
          <p:cNvPr id="2052" name="Picture 4" descr="Bookie Tips on Merging Your Business with Another - Price Per Head">
            <a:extLst>
              <a:ext uri="{FF2B5EF4-FFF2-40B4-BE49-F238E27FC236}">
                <a16:creationId xmlns:a16="http://schemas.microsoft.com/office/drawing/2014/main" id="{7F0F007D-76B5-4502-820B-19325422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682" y="2166946"/>
            <a:ext cx="4440146" cy="275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8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1630D18-16A1-4AAC-B605-DC000E095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51" y="1394721"/>
            <a:ext cx="10014856" cy="500742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itel 6">
            <a:extLst>
              <a:ext uri="{FF2B5EF4-FFF2-40B4-BE49-F238E27FC236}">
                <a16:creationId xmlns:a16="http://schemas.microsoft.com/office/drawing/2014/main" id="{4D5BE167-687E-4168-864B-144C8A6F19D4}"/>
              </a:ext>
            </a:extLst>
          </p:cNvPr>
          <p:cNvSpPr txBox="1">
            <a:spLocks/>
          </p:cNvSpPr>
          <p:nvPr/>
        </p:nvSpPr>
        <p:spPr>
          <a:xfrm>
            <a:off x="704662" y="763012"/>
            <a:ext cx="10789466" cy="665350"/>
          </a:xfrm>
          <a:prstGeom prst="rect">
            <a:avLst/>
          </a:prstGeom>
        </p:spPr>
        <p:txBody>
          <a:bodyPr vert="horz" lIns="0" tIns="0" rIns="0" bIns="6588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2800" dirty="0"/>
              <a:t>Basic Git concepts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821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Exercise: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ijdelijke aanduiding voor verticale tekst 5">
            <a:extLst>
              <a:ext uri="{FF2B5EF4-FFF2-40B4-BE49-F238E27FC236}">
                <a16:creationId xmlns:a16="http://schemas.microsoft.com/office/drawing/2014/main" id="{BB39A7B5-57EB-4528-8AAE-F766AB805395}"/>
              </a:ext>
            </a:extLst>
          </p:cNvPr>
          <p:cNvSpPr txBox="1">
            <a:spLocks/>
          </p:cNvSpPr>
          <p:nvPr/>
        </p:nvSpPr>
        <p:spPr>
          <a:xfrm>
            <a:off x="708119" y="986773"/>
            <a:ext cx="10795533" cy="4932758"/>
          </a:xfrm>
          <a:prstGeom prst="rect">
            <a:avLst/>
          </a:prstGeom>
          <a:solidFill>
            <a:srgbClr val="000000">
              <a:lumMod val="95000"/>
              <a:lumOff val="5000"/>
            </a:srgbClr>
          </a:solidFill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# switch back to new_branch and merge it on master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# Remove old branch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git log</a:t>
            </a:r>
            <a:endParaRPr kumimoji="0" lang="nl-NL" sz="1600" b="0" i="0" u="none" strike="noStrike" kern="1200" cap="none" spc="0" normalizeH="0" baseline="0" noProof="0" dirty="0">
              <a:ln>
                <a:noFill/>
              </a:ln>
              <a:solidFill>
                <a:srgbClr val="147E1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70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Rebasing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Rechthoek 9">
            <a:extLst>
              <a:ext uri="{FF2B5EF4-FFF2-40B4-BE49-F238E27FC236}">
                <a16:creationId xmlns:a16="http://schemas.microsoft.com/office/drawing/2014/main" id="{EF35768F-BC21-4F09-B2E7-322E84936C0B}"/>
              </a:ext>
            </a:extLst>
          </p:cNvPr>
          <p:cNvSpPr/>
          <p:nvPr/>
        </p:nvSpPr>
        <p:spPr>
          <a:xfrm>
            <a:off x="2115127" y="1625601"/>
            <a:ext cx="8109528" cy="4500563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innerShdw>
              <a:srgbClr val="FFFFFF">
                <a:alpha val="0"/>
              </a:srgbClr>
            </a:innerShdw>
          </a:effectLst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https://www.atlassian.com/git/tutorials/merging-vs-rebasing</a:t>
            </a:r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0CF6C624-A9D9-439D-A505-1607807296E7}"/>
              </a:ext>
            </a:extLst>
          </p:cNvPr>
          <p:cNvSpPr txBox="1">
            <a:spLocks/>
          </p:cNvSpPr>
          <p:nvPr/>
        </p:nvSpPr>
        <p:spPr>
          <a:xfrm>
            <a:off x="698086" y="2090509"/>
            <a:ext cx="4775731" cy="368559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altLang="nl-NL" sz="2000" b="1" dirty="0"/>
              <a:t>git rebase </a:t>
            </a:r>
            <a:r>
              <a:rPr lang="en-IE" altLang="nl-NL" sz="2000" dirty="0"/>
              <a:t>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altLang="nl-N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altLang="nl-N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altLang="nl-N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altLang="nl-N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nl-NL" sz="2000" dirty="0"/>
              <a:t>Much cleaner project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nl-NL" sz="2000" dirty="0"/>
              <a:t>Perfectly linear project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nl-NL" sz="2000" dirty="0"/>
              <a:t>The golden rule of git rebase is to never use it on public branches</a:t>
            </a:r>
            <a:endParaRPr lang="en-IE" altLang="nl-NL" sz="2000" dirty="0"/>
          </a:p>
          <a:p>
            <a:endParaRPr lang="nl-NL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E5CDD18-6BAE-47B2-BB93-C4433ED67F79}"/>
              </a:ext>
            </a:extLst>
          </p:cNvPr>
          <p:cNvSpPr/>
          <p:nvPr/>
        </p:nvSpPr>
        <p:spPr>
          <a:xfrm>
            <a:off x="3220796" y="2635913"/>
            <a:ext cx="1072391" cy="9064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64EC25-4BAB-4FA8-9F43-DE3A5CE19E1A}"/>
              </a:ext>
            </a:extLst>
          </p:cNvPr>
          <p:cNvSpPr/>
          <p:nvPr/>
        </p:nvSpPr>
        <p:spPr>
          <a:xfrm>
            <a:off x="5209558" y="2635913"/>
            <a:ext cx="1072391" cy="9064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D50816D-03D8-4654-A922-D061677FA9D6}"/>
              </a:ext>
            </a:extLst>
          </p:cNvPr>
          <p:cNvSpPr/>
          <p:nvPr/>
        </p:nvSpPr>
        <p:spPr>
          <a:xfrm>
            <a:off x="7198320" y="2635913"/>
            <a:ext cx="1072391" cy="9064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3E1DC4-FC2E-4E3B-87B1-AEB1D9B3D557}"/>
              </a:ext>
            </a:extLst>
          </p:cNvPr>
          <p:cNvCxnSpPr>
            <a:stCxn id="16" idx="2"/>
            <a:endCxn id="15" idx="6"/>
          </p:cNvCxnSpPr>
          <p:nvPr/>
        </p:nvCxnSpPr>
        <p:spPr>
          <a:xfrm flipH="1">
            <a:off x="6281949" y="3089161"/>
            <a:ext cx="916371" cy="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02F7E1-6CA3-40FB-8108-62BC32C59464}"/>
              </a:ext>
            </a:extLst>
          </p:cNvPr>
          <p:cNvCxnSpPr>
            <a:stCxn id="15" idx="2"/>
            <a:endCxn id="14" idx="6"/>
          </p:cNvCxnSpPr>
          <p:nvPr/>
        </p:nvCxnSpPr>
        <p:spPr>
          <a:xfrm flipH="1">
            <a:off x="4293187" y="3089161"/>
            <a:ext cx="916371" cy="0"/>
          </a:xfrm>
          <a:prstGeom prst="straightConnector1">
            <a:avLst/>
          </a:prstGeom>
          <a:ln w="19050">
            <a:solidFill>
              <a:srgbClr val="140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E4C9C5D9-07D7-4FC0-891F-2AD95516D411}"/>
              </a:ext>
            </a:extLst>
          </p:cNvPr>
          <p:cNvSpPr/>
          <p:nvPr/>
        </p:nvSpPr>
        <p:spPr>
          <a:xfrm>
            <a:off x="8344132" y="3716810"/>
            <a:ext cx="1072391" cy="9064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31">
            <a:extLst>
              <a:ext uri="{FF2B5EF4-FFF2-40B4-BE49-F238E27FC236}">
                <a16:creationId xmlns:a16="http://schemas.microsoft.com/office/drawing/2014/main" id="{09216EA8-F525-4572-A61B-3455E65E802A}"/>
              </a:ext>
            </a:extLst>
          </p:cNvPr>
          <p:cNvSpPr/>
          <p:nvPr/>
        </p:nvSpPr>
        <p:spPr>
          <a:xfrm>
            <a:off x="10559885" y="5049093"/>
            <a:ext cx="1103685" cy="1140910"/>
          </a:xfrm>
          <a:prstGeom prst="roundRect">
            <a:avLst/>
          </a:prstGeom>
          <a:solidFill>
            <a:srgbClr val="6C32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new_branch</a:t>
            </a:r>
            <a:endParaRPr lang="en-US" sz="1200" dirty="0"/>
          </a:p>
        </p:txBody>
      </p:sp>
      <p:sp>
        <p:nvSpPr>
          <p:cNvPr id="28" name="Rounded Rectangle 32">
            <a:extLst>
              <a:ext uri="{FF2B5EF4-FFF2-40B4-BE49-F238E27FC236}">
                <a16:creationId xmlns:a16="http://schemas.microsoft.com/office/drawing/2014/main" id="{1C136D45-D581-4D61-B1EF-41351F0B175F}"/>
              </a:ext>
            </a:extLst>
          </p:cNvPr>
          <p:cNvSpPr/>
          <p:nvPr/>
        </p:nvSpPr>
        <p:spPr>
          <a:xfrm>
            <a:off x="7198320" y="1032272"/>
            <a:ext cx="1103685" cy="1140910"/>
          </a:xfrm>
          <a:prstGeom prst="roundRect">
            <a:avLst/>
          </a:prstGeom>
          <a:solidFill>
            <a:srgbClr val="6C32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B72CEE-421F-478E-9B7B-16BD94563C3A}"/>
              </a:ext>
            </a:extLst>
          </p:cNvPr>
          <p:cNvCxnSpPr>
            <a:stCxn id="28" idx="2"/>
            <a:endCxn id="16" idx="0"/>
          </p:cNvCxnSpPr>
          <p:nvPr/>
        </p:nvCxnSpPr>
        <p:spPr>
          <a:xfrm flipH="1">
            <a:off x="7734516" y="2173182"/>
            <a:ext cx="15647" cy="462731"/>
          </a:xfrm>
          <a:prstGeom prst="straightConnector1">
            <a:avLst/>
          </a:prstGeom>
          <a:ln w="19050">
            <a:solidFill>
              <a:srgbClr val="140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7CBB712-0781-4638-B36F-F75FA45AB3C5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1111728" y="4623513"/>
            <a:ext cx="1" cy="425580"/>
          </a:xfrm>
          <a:prstGeom prst="straightConnector1">
            <a:avLst/>
          </a:prstGeom>
          <a:ln w="19050">
            <a:solidFill>
              <a:srgbClr val="140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BAC4DD8-AC3B-497F-AD4C-C6E3759D36BD}"/>
              </a:ext>
            </a:extLst>
          </p:cNvPr>
          <p:cNvCxnSpPr>
            <a:cxnSpLocks/>
          </p:cNvCxnSpPr>
          <p:nvPr/>
        </p:nvCxnSpPr>
        <p:spPr>
          <a:xfrm flipH="1" flipV="1">
            <a:off x="7757451" y="3523692"/>
            <a:ext cx="606982" cy="632636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D61DF2C0-947A-4C29-BE3C-5B7C3964DC97}"/>
              </a:ext>
            </a:extLst>
          </p:cNvPr>
          <p:cNvSpPr/>
          <p:nvPr/>
        </p:nvSpPr>
        <p:spPr>
          <a:xfrm>
            <a:off x="10559885" y="3703080"/>
            <a:ext cx="1072391" cy="9064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6D16EA-28AA-4CBC-B029-6CCA40FD4C47}"/>
              </a:ext>
            </a:extLst>
          </p:cNvPr>
          <p:cNvCxnSpPr>
            <a:cxnSpLocks/>
            <a:stCxn id="32" idx="2"/>
            <a:endCxn id="26" idx="6"/>
          </p:cNvCxnSpPr>
          <p:nvPr/>
        </p:nvCxnSpPr>
        <p:spPr>
          <a:xfrm flipH="1">
            <a:off x="9416523" y="4156328"/>
            <a:ext cx="1143362" cy="1373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D1891D6-DA0C-4FE8-AC6D-B4FD2771AB9B}"/>
              </a:ext>
            </a:extLst>
          </p:cNvPr>
          <p:cNvSpPr txBox="1"/>
          <p:nvPr/>
        </p:nvSpPr>
        <p:spPr>
          <a:xfrm>
            <a:off x="2299304" y="6115144"/>
            <a:ext cx="6111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3"/>
              </a:rPr>
              <a:t>https://www.atlassian.com/git/tutorials/merging-vs-rebasing</a:t>
            </a:r>
            <a:r>
              <a:rPr lang="en-GB" dirty="0"/>
              <a:t>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3050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9E164F08-BCF0-47B7-B26D-A0DB97D7C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4" name="Tijdelijke aanduiding voor afbeelding 11" descr="Afbeelding met teken, straat, man, donker&#10;&#10;Automatisch gegenereerde beschrijving">
            <a:extLst>
              <a:ext uri="{FF2B5EF4-FFF2-40B4-BE49-F238E27FC236}">
                <a16:creationId xmlns:a16="http://schemas.microsoft.com/office/drawing/2014/main" id="{48429A3C-C028-4AA0-AAD1-9247A6481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  <a:blipFill>
            <a:blip r:embed="rId4"/>
            <a:srcRect/>
            <a:stretch>
              <a:fillRect l="-208" r="-290"/>
            </a:stretch>
          </a:blipFill>
        </p:spPr>
      </p:pic>
      <p:sp>
        <p:nvSpPr>
          <p:cNvPr id="15" name="Titel 7">
            <a:extLst>
              <a:ext uri="{FF2B5EF4-FFF2-40B4-BE49-F238E27FC236}">
                <a16:creationId xmlns:a16="http://schemas.microsoft.com/office/drawing/2014/main" id="{45F2770D-795C-4558-B52F-D3B7AAA1B208}"/>
              </a:ext>
            </a:extLst>
          </p:cNvPr>
          <p:cNvSpPr txBox="1">
            <a:spLocks/>
          </p:cNvSpPr>
          <p:nvPr/>
        </p:nvSpPr>
        <p:spPr>
          <a:xfrm>
            <a:off x="704662" y="763012"/>
            <a:ext cx="10789466" cy="665350"/>
          </a:xfrm>
          <a:prstGeom prst="rect">
            <a:avLst/>
          </a:prstGeom>
        </p:spPr>
        <p:txBody>
          <a:bodyPr vert="horz" lIns="0" tIns="0" rIns="0" bIns="6588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Other Repos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1067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Remotes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Can 7">
            <a:extLst>
              <a:ext uri="{FF2B5EF4-FFF2-40B4-BE49-F238E27FC236}">
                <a16:creationId xmlns:a16="http://schemas.microsoft.com/office/drawing/2014/main" id="{E3255D5A-E60D-4390-820C-4008D1AF1CCB}"/>
              </a:ext>
            </a:extLst>
          </p:cNvPr>
          <p:cNvSpPr/>
          <p:nvPr/>
        </p:nvSpPr>
        <p:spPr>
          <a:xfrm>
            <a:off x="2115127" y="2747379"/>
            <a:ext cx="1985210" cy="2322094"/>
          </a:xfrm>
          <a:prstGeom prst="ca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local</a:t>
            </a:r>
          </a:p>
        </p:txBody>
      </p:sp>
      <p:sp>
        <p:nvSpPr>
          <p:cNvPr id="13" name="Can 11">
            <a:extLst>
              <a:ext uri="{FF2B5EF4-FFF2-40B4-BE49-F238E27FC236}">
                <a16:creationId xmlns:a16="http://schemas.microsoft.com/office/drawing/2014/main" id="{F3757525-3AC3-4BB0-9777-3B0DF5944CFD}"/>
              </a:ext>
            </a:extLst>
          </p:cNvPr>
          <p:cNvSpPr/>
          <p:nvPr/>
        </p:nvSpPr>
        <p:spPr>
          <a:xfrm>
            <a:off x="7956884" y="2747379"/>
            <a:ext cx="1985210" cy="2322094"/>
          </a:xfrm>
          <a:prstGeom prst="can">
            <a:avLst/>
          </a:prstGeom>
          <a:solidFill>
            <a:srgbClr val="659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remote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73885C-BC3E-41E6-9ADD-6676C702BE4B}"/>
              </a:ext>
            </a:extLst>
          </p:cNvPr>
          <p:cNvCxnSpPr/>
          <p:nvPr/>
        </p:nvCxnSpPr>
        <p:spPr>
          <a:xfrm>
            <a:off x="4100337" y="3176337"/>
            <a:ext cx="3856547" cy="0"/>
          </a:xfrm>
          <a:prstGeom prst="straightConnector1">
            <a:avLst/>
          </a:prstGeom>
          <a:ln w="38100">
            <a:solidFill>
              <a:srgbClr val="140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12A682-8247-4C4E-8029-1CAFA85B686E}"/>
              </a:ext>
            </a:extLst>
          </p:cNvPr>
          <p:cNvCxnSpPr/>
          <p:nvPr/>
        </p:nvCxnSpPr>
        <p:spPr>
          <a:xfrm flipH="1" flipV="1">
            <a:off x="4100337" y="4632158"/>
            <a:ext cx="3856547" cy="12031"/>
          </a:xfrm>
          <a:prstGeom prst="straightConnector1">
            <a:avLst/>
          </a:prstGeom>
          <a:ln w="38100">
            <a:solidFill>
              <a:srgbClr val="140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07560F6-2A2A-4AEE-A294-FC3C95F0A7ED}"/>
              </a:ext>
            </a:extLst>
          </p:cNvPr>
          <p:cNvSpPr txBox="1"/>
          <p:nvPr/>
        </p:nvSpPr>
        <p:spPr>
          <a:xfrm>
            <a:off x="5402180" y="2622884"/>
            <a:ext cx="80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40F23"/>
                </a:solidFill>
              </a:rPr>
              <a:t>push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CADB64-4C73-4927-B9C3-D1096F5F3C0E}"/>
              </a:ext>
            </a:extLst>
          </p:cNvPr>
          <p:cNvSpPr txBox="1"/>
          <p:nvPr/>
        </p:nvSpPr>
        <p:spPr>
          <a:xfrm>
            <a:off x="5402180" y="4884807"/>
            <a:ext cx="80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40F23"/>
                </a:solidFill>
              </a:rPr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146414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Remotes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Rechthoek 9">
            <a:extLst>
              <a:ext uri="{FF2B5EF4-FFF2-40B4-BE49-F238E27FC236}">
                <a16:creationId xmlns:a16="http://schemas.microsoft.com/office/drawing/2014/main" id="{E29BC011-2C40-49CE-BE27-50D6731A173E}"/>
              </a:ext>
            </a:extLst>
          </p:cNvPr>
          <p:cNvSpPr/>
          <p:nvPr/>
        </p:nvSpPr>
        <p:spPr>
          <a:xfrm>
            <a:off x="2115127" y="1625601"/>
            <a:ext cx="8109528" cy="4500563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innerShdw>
              <a:srgbClr val="FFFFFF">
                <a:alpha val="0"/>
              </a:srgbClr>
            </a:innerShdw>
          </a:effectLst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an 7">
            <a:extLst>
              <a:ext uri="{FF2B5EF4-FFF2-40B4-BE49-F238E27FC236}">
                <a16:creationId xmlns:a16="http://schemas.microsoft.com/office/drawing/2014/main" id="{9B7CB9B2-3C11-4CC0-8EA3-9CA0D84385BF}"/>
              </a:ext>
            </a:extLst>
          </p:cNvPr>
          <p:cNvSpPr/>
          <p:nvPr/>
        </p:nvSpPr>
        <p:spPr>
          <a:xfrm>
            <a:off x="5143500" y="3987426"/>
            <a:ext cx="1985210" cy="2322094"/>
          </a:xfrm>
          <a:prstGeom prst="ca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local</a:t>
            </a:r>
          </a:p>
        </p:txBody>
      </p:sp>
      <p:sp>
        <p:nvSpPr>
          <p:cNvPr id="14" name="Can 11">
            <a:extLst>
              <a:ext uri="{FF2B5EF4-FFF2-40B4-BE49-F238E27FC236}">
                <a16:creationId xmlns:a16="http://schemas.microsoft.com/office/drawing/2014/main" id="{9C62FEB1-5A5C-455C-AAC1-79543933E39A}"/>
              </a:ext>
            </a:extLst>
          </p:cNvPr>
          <p:cNvSpPr/>
          <p:nvPr/>
        </p:nvSpPr>
        <p:spPr>
          <a:xfrm>
            <a:off x="5594380" y="1874043"/>
            <a:ext cx="1151021" cy="1240047"/>
          </a:xfrm>
          <a:prstGeom prst="can">
            <a:avLst/>
          </a:prstGeom>
          <a:solidFill>
            <a:srgbClr val="659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remote</a:t>
            </a:r>
          </a:p>
        </p:txBody>
      </p:sp>
      <p:sp>
        <p:nvSpPr>
          <p:cNvPr id="15" name="Can 13">
            <a:extLst>
              <a:ext uri="{FF2B5EF4-FFF2-40B4-BE49-F238E27FC236}">
                <a16:creationId xmlns:a16="http://schemas.microsoft.com/office/drawing/2014/main" id="{AF609782-0192-4E9E-8E69-2100F700577A}"/>
              </a:ext>
            </a:extLst>
          </p:cNvPr>
          <p:cNvSpPr/>
          <p:nvPr/>
        </p:nvSpPr>
        <p:spPr>
          <a:xfrm>
            <a:off x="8730611" y="1874043"/>
            <a:ext cx="1151021" cy="1240047"/>
          </a:xfrm>
          <a:prstGeom prst="can">
            <a:avLst/>
          </a:prstGeom>
          <a:solidFill>
            <a:srgbClr val="659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remote</a:t>
            </a:r>
          </a:p>
        </p:txBody>
      </p:sp>
      <p:sp>
        <p:nvSpPr>
          <p:cNvPr id="16" name="Can 17">
            <a:extLst>
              <a:ext uri="{FF2B5EF4-FFF2-40B4-BE49-F238E27FC236}">
                <a16:creationId xmlns:a16="http://schemas.microsoft.com/office/drawing/2014/main" id="{161AB06E-EE5A-4E66-BF01-73EC5D920E04}"/>
              </a:ext>
            </a:extLst>
          </p:cNvPr>
          <p:cNvSpPr/>
          <p:nvPr/>
        </p:nvSpPr>
        <p:spPr>
          <a:xfrm>
            <a:off x="2415733" y="1874043"/>
            <a:ext cx="1151021" cy="1240047"/>
          </a:xfrm>
          <a:prstGeom prst="can">
            <a:avLst/>
          </a:prstGeom>
          <a:solidFill>
            <a:srgbClr val="659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remote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123B59-EEB2-4AF4-9C19-43816F0458D0}"/>
              </a:ext>
            </a:extLst>
          </p:cNvPr>
          <p:cNvCxnSpPr>
            <a:stCxn id="16" idx="3"/>
            <a:endCxn id="13" idx="2"/>
          </p:cNvCxnSpPr>
          <p:nvPr/>
        </p:nvCxnSpPr>
        <p:spPr>
          <a:xfrm>
            <a:off x="2991244" y="3114090"/>
            <a:ext cx="2152256" cy="2034383"/>
          </a:xfrm>
          <a:prstGeom prst="straightConnector1">
            <a:avLst/>
          </a:prstGeom>
          <a:ln w="25400">
            <a:solidFill>
              <a:srgbClr val="140F2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5522A1-2EDD-4E35-9900-060C5749B706}"/>
              </a:ext>
            </a:extLst>
          </p:cNvPr>
          <p:cNvCxnSpPr>
            <a:stCxn id="16" idx="4"/>
            <a:endCxn id="14" idx="2"/>
          </p:cNvCxnSpPr>
          <p:nvPr/>
        </p:nvCxnSpPr>
        <p:spPr>
          <a:xfrm>
            <a:off x="3566754" y="2494067"/>
            <a:ext cx="2027626" cy="0"/>
          </a:xfrm>
          <a:prstGeom prst="straightConnector1">
            <a:avLst/>
          </a:prstGeom>
          <a:ln w="25400">
            <a:solidFill>
              <a:srgbClr val="140F2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2281D24-14B8-4484-9A9B-A255364ECFB8}"/>
              </a:ext>
            </a:extLst>
          </p:cNvPr>
          <p:cNvCxnSpPr>
            <a:stCxn id="14" idx="4"/>
            <a:endCxn id="15" idx="2"/>
          </p:cNvCxnSpPr>
          <p:nvPr/>
        </p:nvCxnSpPr>
        <p:spPr>
          <a:xfrm>
            <a:off x="6745401" y="2494067"/>
            <a:ext cx="1985210" cy="0"/>
          </a:xfrm>
          <a:prstGeom prst="straightConnector1">
            <a:avLst/>
          </a:prstGeom>
          <a:ln w="25400">
            <a:solidFill>
              <a:srgbClr val="140F2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95059E-ED4B-42A5-8834-05ABD33DAA8F}"/>
              </a:ext>
            </a:extLst>
          </p:cNvPr>
          <p:cNvCxnSpPr>
            <a:stCxn id="13" idx="4"/>
            <a:endCxn id="15" idx="3"/>
          </p:cNvCxnSpPr>
          <p:nvPr/>
        </p:nvCxnSpPr>
        <p:spPr>
          <a:xfrm flipV="1">
            <a:off x="7128710" y="3114090"/>
            <a:ext cx="2177412" cy="2034383"/>
          </a:xfrm>
          <a:prstGeom prst="straightConnector1">
            <a:avLst/>
          </a:prstGeom>
          <a:ln w="25400">
            <a:solidFill>
              <a:srgbClr val="140F2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FE1D742-B736-4C99-8B38-00605EBBA989}"/>
              </a:ext>
            </a:extLst>
          </p:cNvPr>
          <p:cNvCxnSpPr>
            <a:stCxn id="14" idx="3"/>
            <a:endCxn id="13" idx="1"/>
          </p:cNvCxnSpPr>
          <p:nvPr/>
        </p:nvCxnSpPr>
        <p:spPr>
          <a:xfrm flipH="1">
            <a:off x="6136105" y="3114090"/>
            <a:ext cx="33786" cy="873336"/>
          </a:xfrm>
          <a:prstGeom prst="straightConnector1">
            <a:avLst/>
          </a:prstGeom>
          <a:ln w="25400">
            <a:solidFill>
              <a:srgbClr val="140F2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89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Cloning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E8902AB-0B62-4437-BDF3-28AD1C3733DF}"/>
              </a:ext>
            </a:extLst>
          </p:cNvPr>
          <p:cNvSpPr txBox="1">
            <a:spLocks/>
          </p:cNvSpPr>
          <p:nvPr/>
        </p:nvSpPr>
        <p:spPr>
          <a:xfrm>
            <a:off x="704662" y="1559305"/>
            <a:ext cx="10795533" cy="36855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IE" altLang="nl-NL" b="1" dirty="0">
              <a:sym typeface="Wingdings" panose="05000000000000000000" pitchFamily="2" charset="2"/>
            </a:endParaRPr>
          </a:p>
          <a:p>
            <a:r>
              <a:rPr lang="en-IE" altLang="nl-NL" sz="2000" b="1" dirty="0">
                <a:sym typeface="Wingdings" panose="05000000000000000000" pitchFamily="2" charset="2"/>
              </a:rPr>
              <a:t>git clone &lt;URL&gt;</a:t>
            </a:r>
          </a:p>
          <a:p>
            <a:endParaRPr lang="en-IE" altLang="nl-NL" sz="2000" b="1" dirty="0">
              <a:sym typeface="Wingdings" panose="05000000000000000000" pitchFamily="2" charset="2"/>
            </a:endParaRPr>
          </a:p>
        </p:txBody>
      </p:sp>
      <p:sp>
        <p:nvSpPr>
          <p:cNvPr id="13" name="Can 7">
            <a:extLst>
              <a:ext uri="{FF2B5EF4-FFF2-40B4-BE49-F238E27FC236}">
                <a16:creationId xmlns:a16="http://schemas.microsoft.com/office/drawing/2014/main" id="{AB7ECA49-362F-4AF8-9A0F-ADECDFA0DA31}"/>
              </a:ext>
            </a:extLst>
          </p:cNvPr>
          <p:cNvSpPr/>
          <p:nvPr/>
        </p:nvSpPr>
        <p:spPr>
          <a:xfrm>
            <a:off x="8456195" y="2747379"/>
            <a:ext cx="1985210" cy="2322094"/>
          </a:xfrm>
          <a:prstGeom prst="ca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local</a:t>
            </a:r>
          </a:p>
        </p:txBody>
      </p:sp>
      <p:sp>
        <p:nvSpPr>
          <p:cNvPr id="14" name="Can 11">
            <a:extLst>
              <a:ext uri="{FF2B5EF4-FFF2-40B4-BE49-F238E27FC236}">
                <a16:creationId xmlns:a16="http://schemas.microsoft.com/office/drawing/2014/main" id="{D4D67557-0D6A-4C54-9744-0E1AA2A368B4}"/>
              </a:ext>
            </a:extLst>
          </p:cNvPr>
          <p:cNvSpPr/>
          <p:nvPr/>
        </p:nvSpPr>
        <p:spPr>
          <a:xfrm>
            <a:off x="4110790" y="2747379"/>
            <a:ext cx="1985210" cy="2322094"/>
          </a:xfrm>
          <a:prstGeom prst="can">
            <a:avLst/>
          </a:prstGeom>
          <a:solidFill>
            <a:srgbClr val="659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remote</a:t>
            </a:r>
          </a:p>
        </p:txBody>
      </p:sp>
      <p:sp>
        <p:nvSpPr>
          <p:cNvPr id="15" name="Right Arrow 2">
            <a:extLst>
              <a:ext uri="{FF2B5EF4-FFF2-40B4-BE49-F238E27FC236}">
                <a16:creationId xmlns:a16="http://schemas.microsoft.com/office/drawing/2014/main" id="{BA53364C-36EE-49F2-A3CC-388DE3692DDC}"/>
              </a:ext>
            </a:extLst>
          </p:cNvPr>
          <p:cNvSpPr/>
          <p:nvPr/>
        </p:nvSpPr>
        <p:spPr>
          <a:xfrm>
            <a:off x="6491948" y="3722315"/>
            <a:ext cx="1670203" cy="470204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4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Initialize remote repository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DFFD867-AEA5-4614-86AC-D86E62C8BA61}"/>
              </a:ext>
            </a:extLst>
          </p:cNvPr>
          <p:cNvSpPr txBox="1">
            <a:spLocks/>
          </p:cNvSpPr>
          <p:nvPr/>
        </p:nvSpPr>
        <p:spPr>
          <a:xfrm>
            <a:off x="704662" y="1586200"/>
            <a:ext cx="10795533" cy="36855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IE" altLang="nl-NL" b="1" dirty="0">
              <a:sym typeface="Wingdings" panose="05000000000000000000" pitchFamily="2" charset="2"/>
            </a:endParaRPr>
          </a:p>
          <a:p>
            <a:r>
              <a:rPr lang="en-IE" altLang="nl-NL" sz="2000" b="1" dirty="0">
                <a:sym typeface="Wingdings" panose="05000000000000000000" pitchFamily="2" charset="2"/>
              </a:rPr>
              <a:t>git remote add origin &lt;URL&gt;</a:t>
            </a:r>
          </a:p>
          <a:p>
            <a:endParaRPr lang="en-IE" altLang="nl-NL" sz="2000" b="1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altLang="nl-NL" sz="2000" b="1" dirty="0">
              <a:sym typeface="Wingdings" panose="05000000000000000000" pitchFamily="2" charset="2"/>
            </a:endParaRPr>
          </a:p>
        </p:txBody>
      </p:sp>
      <p:sp>
        <p:nvSpPr>
          <p:cNvPr id="13" name="Can 7">
            <a:extLst>
              <a:ext uri="{FF2B5EF4-FFF2-40B4-BE49-F238E27FC236}">
                <a16:creationId xmlns:a16="http://schemas.microsoft.com/office/drawing/2014/main" id="{389A8C72-02B1-403F-8C90-E8B95C329CD0}"/>
              </a:ext>
            </a:extLst>
          </p:cNvPr>
          <p:cNvSpPr/>
          <p:nvPr/>
        </p:nvSpPr>
        <p:spPr>
          <a:xfrm>
            <a:off x="8456195" y="2747379"/>
            <a:ext cx="1985210" cy="2322094"/>
          </a:xfrm>
          <a:prstGeom prst="ca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local</a:t>
            </a:r>
          </a:p>
        </p:txBody>
      </p:sp>
      <p:sp>
        <p:nvSpPr>
          <p:cNvPr id="14" name="Can 11">
            <a:extLst>
              <a:ext uri="{FF2B5EF4-FFF2-40B4-BE49-F238E27FC236}">
                <a16:creationId xmlns:a16="http://schemas.microsoft.com/office/drawing/2014/main" id="{DFBB421D-8065-42B0-9C99-149DDA947E74}"/>
              </a:ext>
            </a:extLst>
          </p:cNvPr>
          <p:cNvSpPr/>
          <p:nvPr/>
        </p:nvSpPr>
        <p:spPr>
          <a:xfrm>
            <a:off x="4110790" y="2747379"/>
            <a:ext cx="1985210" cy="2322094"/>
          </a:xfrm>
          <a:prstGeom prst="can">
            <a:avLst/>
          </a:prstGeom>
          <a:solidFill>
            <a:srgbClr val="659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remote</a:t>
            </a:r>
          </a:p>
        </p:txBody>
      </p:sp>
      <p:sp>
        <p:nvSpPr>
          <p:cNvPr id="16" name="Right Arrow 2">
            <a:extLst>
              <a:ext uri="{FF2B5EF4-FFF2-40B4-BE49-F238E27FC236}">
                <a16:creationId xmlns:a16="http://schemas.microsoft.com/office/drawing/2014/main" id="{A46A2E8A-C178-4944-89F8-482F70FD96F3}"/>
              </a:ext>
            </a:extLst>
          </p:cNvPr>
          <p:cNvSpPr/>
          <p:nvPr/>
        </p:nvSpPr>
        <p:spPr>
          <a:xfrm rot="10800000">
            <a:off x="6491948" y="3722315"/>
            <a:ext cx="1670203" cy="470204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Exercise: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ijdelijke aanduiding voor verticale tekst 5">
            <a:extLst>
              <a:ext uri="{FF2B5EF4-FFF2-40B4-BE49-F238E27FC236}">
                <a16:creationId xmlns:a16="http://schemas.microsoft.com/office/drawing/2014/main" id="{B3AF64C5-3FFC-474A-A489-13FF510FC5BF}"/>
              </a:ext>
            </a:extLst>
          </p:cNvPr>
          <p:cNvSpPr txBox="1">
            <a:spLocks/>
          </p:cNvSpPr>
          <p:nvPr/>
        </p:nvSpPr>
        <p:spPr>
          <a:xfrm>
            <a:off x="708119" y="986773"/>
            <a:ext cx="10795533" cy="4932758"/>
          </a:xfrm>
          <a:prstGeom prst="rect">
            <a:avLst/>
          </a:prstGeom>
          <a:solidFill>
            <a:srgbClr val="000000">
              <a:lumMod val="95000"/>
              <a:lumOff val="5000"/>
            </a:srgbClr>
          </a:solidFill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# go to GitLab and make your own repository in the Academy Playground group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# copy the url from the dropdown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git remote add origin $url </a:t>
            </a:r>
            <a:endParaRPr kumimoji="0" lang="nl-NL" sz="1600" b="0" i="0" u="none" strike="noStrike" kern="1200" cap="none" spc="0" normalizeH="0" baseline="0" noProof="0" dirty="0">
              <a:ln>
                <a:noFill/>
              </a:ln>
              <a:solidFill>
                <a:srgbClr val="147E1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04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Updating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0FD1DE0-D677-426C-A6E5-1EC302841013}"/>
              </a:ext>
            </a:extLst>
          </p:cNvPr>
          <p:cNvSpPr txBox="1">
            <a:spLocks/>
          </p:cNvSpPr>
          <p:nvPr/>
        </p:nvSpPr>
        <p:spPr>
          <a:xfrm>
            <a:off x="698086" y="2090509"/>
            <a:ext cx="10795533" cy="36855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IE" altLang="nl-NL" b="1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altLang="nl-NL" sz="2000" b="1">
                <a:sym typeface="Wingdings" panose="05000000000000000000" pitchFamily="2" charset="2"/>
              </a:rPr>
              <a:t>git pull --rebase</a:t>
            </a:r>
            <a:endParaRPr lang="en-IE" altLang="nl-NL" sz="2000" b="1" dirty="0">
              <a:sym typeface="Wingdings" panose="05000000000000000000" pitchFamily="2" charset="2"/>
            </a:endParaRPr>
          </a:p>
        </p:txBody>
      </p:sp>
      <p:sp>
        <p:nvSpPr>
          <p:cNvPr id="13" name="Can 7">
            <a:extLst>
              <a:ext uri="{FF2B5EF4-FFF2-40B4-BE49-F238E27FC236}">
                <a16:creationId xmlns:a16="http://schemas.microsoft.com/office/drawing/2014/main" id="{C6997A93-7995-477F-BB11-5C62A4C61BB5}"/>
              </a:ext>
            </a:extLst>
          </p:cNvPr>
          <p:cNvSpPr/>
          <p:nvPr/>
        </p:nvSpPr>
        <p:spPr>
          <a:xfrm>
            <a:off x="8456195" y="2747379"/>
            <a:ext cx="1985210" cy="2322094"/>
          </a:xfrm>
          <a:prstGeom prst="ca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local</a:t>
            </a:r>
          </a:p>
        </p:txBody>
      </p:sp>
      <p:sp>
        <p:nvSpPr>
          <p:cNvPr id="14" name="Can 11">
            <a:extLst>
              <a:ext uri="{FF2B5EF4-FFF2-40B4-BE49-F238E27FC236}">
                <a16:creationId xmlns:a16="http://schemas.microsoft.com/office/drawing/2014/main" id="{A7D75BBD-151B-4AF0-A9AC-F056419E3E0A}"/>
              </a:ext>
            </a:extLst>
          </p:cNvPr>
          <p:cNvSpPr/>
          <p:nvPr/>
        </p:nvSpPr>
        <p:spPr>
          <a:xfrm>
            <a:off x="4110790" y="2747379"/>
            <a:ext cx="1985210" cy="2322094"/>
          </a:xfrm>
          <a:prstGeom prst="can">
            <a:avLst/>
          </a:prstGeom>
          <a:solidFill>
            <a:srgbClr val="659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remote</a:t>
            </a:r>
          </a:p>
        </p:txBody>
      </p:sp>
      <p:pic>
        <p:nvPicPr>
          <p:cNvPr id="16" name="Afbeelding 8" descr="Afbeelding met persoon, mobiele telefoon, telefoon, man&#10;&#10;Automatisch gegenereerde beschrijving">
            <a:extLst>
              <a:ext uri="{FF2B5EF4-FFF2-40B4-BE49-F238E27FC236}">
                <a16:creationId xmlns:a16="http://schemas.microsoft.com/office/drawing/2014/main" id="{53340DA4-22F7-42B4-80BF-7C9653808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83" y="3382611"/>
            <a:ext cx="2212413" cy="22124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ight Arrow 2">
            <a:extLst>
              <a:ext uri="{FF2B5EF4-FFF2-40B4-BE49-F238E27FC236}">
                <a16:creationId xmlns:a16="http://schemas.microsoft.com/office/drawing/2014/main" id="{29486D5C-EF5E-4A4A-A164-03FC351EC161}"/>
              </a:ext>
            </a:extLst>
          </p:cNvPr>
          <p:cNvSpPr/>
          <p:nvPr/>
        </p:nvSpPr>
        <p:spPr>
          <a:xfrm>
            <a:off x="6491948" y="3722315"/>
            <a:ext cx="1670203" cy="470204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2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Sharing work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4A9FE93-6286-4F5B-BFD1-7252AC02F025}"/>
              </a:ext>
            </a:extLst>
          </p:cNvPr>
          <p:cNvSpPr txBox="1">
            <a:spLocks/>
          </p:cNvSpPr>
          <p:nvPr/>
        </p:nvSpPr>
        <p:spPr>
          <a:xfrm>
            <a:off x="698086" y="2090509"/>
            <a:ext cx="10795533" cy="36855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IE" altLang="nl-NL" b="1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altLang="nl-NL" sz="2000" b="1">
                <a:sym typeface="Wingdings" panose="05000000000000000000" pitchFamily="2" charset="2"/>
              </a:rPr>
              <a:t>git push</a:t>
            </a:r>
            <a:endParaRPr lang="en-IE" altLang="nl-NL" sz="2000" b="1" dirty="0">
              <a:sym typeface="Wingdings" panose="05000000000000000000" pitchFamily="2" charset="2"/>
            </a:endParaRPr>
          </a:p>
        </p:txBody>
      </p:sp>
      <p:sp>
        <p:nvSpPr>
          <p:cNvPr id="13" name="Can 7">
            <a:extLst>
              <a:ext uri="{FF2B5EF4-FFF2-40B4-BE49-F238E27FC236}">
                <a16:creationId xmlns:a16="http://schemas.microsoft.com/office/drawing/2014/main" id="{A83C37DD-46DA-40E2-B9FE-410545AD720E}"/>
              </a:ext>
            </a:extLst>
          </p:cNvPr>
          <p:cNvSpPr/>
          <p:nvPr/>
        </p:nvSpPr>
        <p:spPr>
          <a:xfrm>
            <a:off x="8456195" y="2747379"/>
            <a:ext cx="1985210" cy="2322094"/>
          </a:xfrm>
          <a:prstGeom prst="ca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local</a:t>
            </a:r>
          </a:p>
        </p:txBody>
      </p:sp>
      <p:sp>
        <p:nvSpPr>
          <p:cNvPr id="14" name="Can 11">
            <a:extLst>
              <a:ext uri="{FF2B5EF4-FFF2-40B4-BE49-F238E27FC236}">
                <a16:creationId xmlns:a16="http://schemas.microsoft.com/office/drawing/2014/main" id="{A8659791-0592-4E69-9E1D-4C3FDDC47C5A}"/>
              </a:ext>
            </a:extLst>
          </p:cNvPr>
          <p:cNvSpPr/>
          <p:nvPr/>
        </p:nvSpPr>
        <p:spPr>
          <a:xfrm>
            <a:off x="4110790" y="2747379"/>
            <a:ext cx="1985210" cy="2322094"/>
          </a:xfrm>
          <a:prstGeom prst="can">
            <a:avLst/>
          </a:prstGeom>
          <a:solidFill>
            <a:srgbClr val="6596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remote</a:t>
            </a:r>
          </a:p>
        </p:txBody>
      </p:sp>
      <p:sp>
        <p:nvSpPr>
          <p:cNvPr id="16" name="Right Arrow 2">
            <a:extLst>
              <a:ext uri="{FF2B5EF4-FFF2-40B4-BE49-F238E27FC236}">
                <a16:creationId xmlns:a16="http://schemas.microsoft.com/office/drawing/2014/main" id="{3E563A0A-462D-47F3-BC27-2D6785793C81}"/>
              </a:ext>
            </a:extLst>
          </p:cNvPr>
          <p:cNvSpPr/>
          <p:nvPr/>
        </p:nvSpPr>
        <p:spPr>
          <a:xfrm rot="10800000">
            <a:off x="6491948" y="3722315"/>
            <a:ext cx="1670203" cy="470204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4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What is Version Control?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4887CFB-D44D-41D7-AE7D-385ACD4499EF}"/>
              </a:ext>
            </a:extLst>
          </p:cNvPr>
          <p:cNvSpPr txBox="1">
            <a:spLocks/>
          </p:cNvSpPr>
          <p:nvPr/>
        </p:nvSpPr>
        <p:spPr>
          <a:xfrm>
            <a:off x="704662" y="1488858"/>
            <a:ext cx="5397914" cy="368559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IE" altLang="nl-NL" dirty="0"/>
          </a:p>
          <a:p>
            <a:pPr marL="0" lvl="1" indent="0">
              <a:buNone/>
            </a:pPr>
            <a:r>
              <a:rPr lang="en-GB" altLang="nl-NL" sz="2000" dirty="0"/>
              <a:t>Version control, also known as revision control or source control, is the management of changes to a set of data over time. The most important purposes are:</a:t>
            </a:r>
          </a:p>
          <a:p>
            <a:pPr marL="0" lvl="1" indent="0">
              <a:buNone/>
            </a:pPr>
            <a:endParaRPr lang="en-GB" altLang="nl-NL" sz="2000" dirty="0"/>
          </a:p>
          <a:p>
            <a:pPr marL="342900" lvl="1" indent="-342900">
              <a:buFont typeface="+mj-lt"/>
              <a:buAutoNum type="arabicPeriod"/>
            </a:pPr>
            <a:r>
              <a:rPr lang="en-GB" altLang="nl-NL" sz="2000" dirty="0"/>
              <a:t>It keeps track of all changes made to a file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GB" altLang="nl-NL" sz="2000" dirty="0"/>
              <a:t>As changes are tracked, a history of different versions is tracked and different versions can be recalled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GB" altLang="nl-NL" sz="2000" dirty="0"/>
              <a:t>It can merge different versions of a file, which allows team members to edit the same file</a:t>
            </a:r>
            <a:endParaRPr lang="en-IE" altLang="nl-NL" sz="2000" i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F3D1B1-E50F-4215-8584-E2545997D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506" y="730537"/>
            <a:ext cx="43434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Exercise: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ijdelijke aanduiding voor verticale tekst 5">
            <a:extLst>
              <a:ext uri="{FF2B5EF4-FFF2-40B4-BE49-F238E27FC236}">
                <a16:creationId xmlns:a16="http://schemas.microsoft.com/office/drawing/2014/main" id="{3813093D-4B97-478D-88B5-A27E759ED9FA}"/>
              </a:ext>
            </a:extLst>
          </p:cNvPr>
          <p:cNvSpPr txBox="1">
            <a:spLocks/>
          </p:cNvSpPr>
          <p:nvPr/>
        </p:nvSpPr>
        <p:spPr>
          <a:xfrm>
            <a:off x="708119" y="986773"/>
            <a:ext cx="10795533" cy="4932758"/>
          </a:xfrm>
          <a:prstGeom prst="rect">
            <a:avLst/>
          </a:prstGeom>
          <a:solidFill>
            <a:srgbClr val="000000">
              <a:lumMod val="95000"/>
              <a:lumOff val="5000"/>
            </a:srgbClr>
          </a:solidFill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git push -u origin --all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# see your commit history at GitLab</a:t>
            </a:r>
            <a:endParaRPr kumimoji="0" lang="nl-NL" sz="1600" b="0" i="0" u="none" strike="noStrike" kern="1200" cap="none" spc="0" normalizeH="0" baseline="0" noProof="0" dirty="0">
              <a:ln>
                <a:noFill/>
              </a:ln>
              <a:solidFill>
                <a:srgbClr val="147E1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16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Summary: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24C56B9F-67B4-4D52-B969-E5958057B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040" y="391014"/>
            <a:ext cx="8839966" cy="59075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D5CCCF-30DD-438F-A021-5CB7C99112A0}"/>
              </a:ext>
            </a:extLst>
          </p:cNvPr>
          <p:cNvSpPr txBox="1"/>
          <p:nvPr/>
        </p:nvSpPr>
        <p:spPr>
          <a:xfrm>
            <a:off x="2486460" y="6469838"/>
            <a:ext cx="6109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4"/>
              </a:rPr>
              <a:t>https://alinex.gitlab.io/env/git/</a:t>
            </a:r>
            <a:r>
              <a:rPr lang="en-GB" dirty="0"/>
              <a:t>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9915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E50B14"/>
                </a:solidFill>
              </a:rPr>
              <a:t>TITLE</a:t>
            </a: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C47AC-7ACA-4062-9572-78A86C3CCE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12" name="Tijdelijke aanduiding voor afbeelding 8" descr="Afbeelding met voedsel, binnen, tafel, doos&#10;&#10;Automatisch gegenereerde beschrijving">
            <a:extLst>
              <a:ext uri="{FF2B5EF4-FFF2-40B4-BE49-F238E27FC236}">
                <a16:creationId xmlns:a16="http://schemas.microsoft.com/office/drawing/2014/main" id="{FDAFA8B9-FA60-4733-8221-72ABC7AE4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2" b="1270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  <a:blipFill>
            <a:blip r:embed="rId4"/>
            <a:srcRect/>
            <a:stretch>
              <a:fillRect l="-208" r="-290"/>
            </a:stretch>
          </a:blipFill>
        </p:spPr>
      </p:pic>
      <p:sp>
        <p:nvSpPr>
          <p:cNvPr id="13" name="Titel 6">
            <a:extLst>
              <a:ext uri="{FF2B5EF4-FFF2-40B4-BE49-F238E27FC236}">
                <a16:creationId xmlns:a16="http://schemas.microsoft.com/office/drawing/2014/main" id="{4D5BE167-687E-4168-864B-144C8A6F19D4}"/>
              </a:ext>
            </a:extLst>
          </p:cNvPr>
          <p:cNvSpPr txBox="1">
            <a:spLocks/>
          </p:cNvSpPr>
          <p:nvPr/>
        </p:nvSpPr>
        <p:spPr>
          <a:xfrm>
            <a:off x="704662" y="763012"/>
            <a:ext cx="10789466" cy="665350"/>
          </a:xfrm>
          <a:prstGeom prst="rect">
            <a:avLst/>
          </a:prstGeom>
        </p:spPr>
        <p:txBody>
          <a:bodyPr vert="horz" lIns="0" tIns="0" rIns="0" bIns="6588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Goodies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8846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Goodies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C47AC-7ACA-4062-9572-78A86C3CCE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750" y="1469203"/>
            <a:ext cx="5120821" cy="4846721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E" altLang="nl-NL" sz="2400" dirty="0"/>
              <a:t>Cherry-picking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IE" altLang="nl-NL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E" altLang="nl-NL" sz="2400" dirty="0"/>
              <a:t>Reverting</a:t>
            </a:r>
          </a:p>
          <a:p>
            <a:pPr lvl="0"/>
            <a:endParaRPr lang="en-IE" altLang="nl-NL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E" altLang="nl-NL" sz="2400" dirty="0"/>
              <a:t>Stash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IE" altLang="nl-NL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E" altLang="nl-NL" sz="2400" dirty="0"/>
              <a:t>Amending commits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IE" altLang="nl-NL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E" altLang="nl-NL" sz="2400" dirty="0"/>
              <a:t>LFS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sz="2400" dirty="0"/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95126442-99AB-46D8-9362-0BE4C950D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192" y="1434766"/>
            <a:ext cx="3764008" cy="398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5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Cherry picking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Rechthoek 9">
            <a:extLst>
              <a:ext uri="{FF2B5EF4-FFF2-40B4-BE49-F238E27FC236}">
                <a16:creationId xmlns:a16="http://schemas.microsoft.com/office/drawing/2014/main" id="{A0DE07C7-60F5-432F-A4DE-B8EA75087E97}"/>
              </a:ext>
            </a:extLst>
          </p:cNvPr>
          <p:cNvSpPr/>
          <p:nvPr/>
        </p:nvSpPr>
        <p:spPr>
          <a:xfrm>
            <a:off x="2115127" y="1625601"/>
            <a:ext cx="8109528" cy="4500563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innerShdw>
              <a:srgbClr val="FFFFFF">
                <a:alpha val="0"/>
              </a:srgbClr>
            </a:innerShdw>
          </a:effectLst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BCCA295-728C-461E-B279-35FAC81D8326}"/>
              </a:ext>
            </a:extLst>
          </p:cNvPr>
          <p:cNvSpPr txBox="1">
            <a:spLocks/>
          </p:cNvSpPr>
          <p:nvPr/>
        </p:nvSpPr>
        <p:spPr>
          <a:xfrm>
            <a:off x="698086" y="2090509"/>
            <a:ext cx="10795533" cy="368559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IE" altLang="nl-NL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altLang="nl-NL" sz="2000" b="1"/>
              <a:t>git cherry-pick</a:t>
            </a:r>
            <a:r>
              <a:rPr lang="en-IE" altLang="nl-NL" sz="2000"/>
              <a:t> </a:t>
            </a:r>
            <a:r>
              <a:rPr lang="en-IE" altLang="nl-NL" sz="2000" i="1"/>
              <a:t>hash</a:t>
            </a:r>
            <a:endParaRPr lang="en-IE" altLang="nl-NL" sz="2000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5D82266-7277-4543-9949-8E45A9348215}"/>
              </a:ext>
            </a:extLst>
          </p:cNvPr>
          <p:cNvSpPr/>
          <p:nvPr/>
        </p:nvSpPr>
        <p:spPr>
          <a:xfrm>
            <a:off x="4528650" y="2285373"/>
            <a:ext cx="893516" cy="804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5A138F-0E85-4731-BEEB-7E8F2AE1D27A}"/>
              </a:ext>
            </a:extLst>
          </p:cNvPr>
          <p:cNvSpPr/>
          <p:nvPr/>
        </p:nvSpPr>
        <p:spPr>
          <a:xfrm>
            <a:off x="6517412" y="2285373"/>
            <a:ext cx="893516" cy="804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79A4DF-4436-43B7-9B03-54EBCAA1E899}"/>
              </a:ext>
            </a:extLst>
          </p:cNvPr>
          <p:cNvCxnSpPr>
            <a:stCxn id="15" idx="2"/>
            <a:endCxn id="14" idx="6"/>
          </p:cNvCxnSpPr>
          <p:nvPr/>
        </p:nvCxnSpPr>
        <p:spPr>
          <a:xfrm flipH="1">
            <a:off x="5422166" y="2687582"/>
            <a:ext cx="1095246" cy="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1FE3588-7A84-4275-8A21-CA39E21E554D}"/>
              </a:ext>
            </a:extLst>
          </p:cNvPr>
          <p:cNvSpPr/>
          <p:nvPr/>
        </p:nvSpPr>
        <p:spPr>
          <a:xfrm>
            <a:off x="8506174" y="2285373"/>
            <a:ext cx="893516" cy="804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C41E87-D384-442E-B6F2-A2C1D926291E}"/>
              </a:ext>
            </a:extLst>
          </p:cNvPr>
          <p:cNvSpPr/>
          <p:nvPr/>
        </p:nvSpPr>
        <p:spPr>
          <a:xfrm>
            <a:off x="10494936" y="2285373"/>
            <a:ext cx="893516" cy="804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cherry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8764247-48A6-4B22-A420-D89C7EDFA3DE}"/>
              </a:ext>
            </a:extLst>
          </p:cNvPr>
          <p:cNvCxnSpPr>
            <a:stCxn id="18" idx="2"/>
            <a:endCxn id="17" idx="6"/>
          </p:cNvCxnSpPr>
          <p:nvPr/>
        </p:nvCxnSpPr>
        <p:spPr>
          <a:xfrm flipH="1">
            <a:off x="9399690" y="2687582"/>
            <a:ext cx="1095246" cy="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556BA95-4EF1-4156-A013-A38F4BC493FA}"/>
              </a:ext>
            </a:extLst>
          </p:cNvPr>
          <p:cNvCxnSpPr>
            <a:stCxn id="17" idx="2"/>
            <a:endCxn id="15" idx="6"/>
          </p:cNvCxnSpPr>
          <p:nvPr/>
        </p:nvCxnSpPr>
        <p:spPr>
          <a:xfrm flipH="1">
            <a:off x="7410928" y="2687582"/>
            <a:ext cx="1095246" cy="0"/>
          </a:xfrm>
          <a:prstGeom prst="straightConnector1">
            <a:avLst/>
          </a:prstGeom>
          <a:ln w="19050">
            <a:solidFill>
              <a:srgbClr val="140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360674C2-30D9-49A2-9DD5-64FA4D207107}"/>
              </a:ext>
            </a:extLst>
          </p:cNvPr>
          <p:cNvSpPr/>
          <p:nvPr/>
        </p:nvSpPr>
        <p:spPr>
          <a:xfrm>
            <a:off x="5514780" y="3691751"/>
            <a:ext cx="893516" cy="804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3E0F936-1985-4AFB-B29B-C19771DC2325}"/>
              </a:ext>
            </a:extLst>
          </p:cNvPr>
          <p:cNvSpPr/>
          <p:nvPr/>
        </p:nvSpPr>
        <p:spPr>
          <a:xfrm>
            <a:off x="7503542" y="3691751"/>
            <a:ext cx="893516" cy="804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cherry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EAB903E-452B-4EA4-8E94-2481EC971EB2}"/>
              </a:ext>
            </a:extLst>
          </p:cNvPr>
          <p:cNvSpPr/>
          <p:nvPr/>
        </p:nvSpPr>
        <p:spPr>
          <a:xfrm>
            <a:off x="9492304" y="3691751"/>
            <a:ext cx="893516" cy="804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9262FF-EE42-42E4-8292-8CFAE3DB6115}"/>
              </a:ext>
            </a:extLst>
          </p:cNvPr>
          <p:cNvCxnSpPr>
            <a:stCxn id="30" idx="2"/>
            <a:endCxn id="29" idx="6"/>
          </p:cNvCxnSpPr>
          <p:nvPr/>
        </p:nvCxnSpPr>
        <p:spPr>
          <a:xfrm flipH="1">
            <a:off x="8397058" y="4093960"/>
            <a:ext cx="1095246" cy="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7C45D7B-4CB7-48BC-BEB3-CB30564919B1}"/>
              </a:ext>
            </a:extLst>
          </p:cNvPr>
          <p:cNvCxnSpPr>
            <a:stCxn id="29" idx="2"/>
            <a:endCxn id="28" idx="6"/>
          </p:cNvCxnSpPr>
          <p:nvPr/>
        </p:nvCxnSpPr>
        <p:spPr>
          <a:xfrm flipH="1">
            <a:off x="6408296" y="4093960"/>
            <a:ext cx="1095246" cy="0"/>
          </a:xfrm>
          <a:prstGeom prst="straightConnector1">
            <a:avLst/>
          </a:prstGeom>
          <a:ln w="19050">
            <a:solidFill>
              <a:srgbClr val="140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4FF1DB-92BE-45CC-BF91-4FEFD24DF9AF}"/>
              </a:ext>
            </a:extLst>
          </p:cNvPr>
          <p:cNvCxnSpPr>
            <a:stCxn id="28" idx="1"/>
            <a:endCxn id="14" idx="4"/>
          </p:cNvCxnSpPr>
          <p:nvPr/>
        </p:nvCxnSpPr>
        <p:spPr>
          <a:xfrm flipH="1" flipV="1">
            <a:off x="4975408" y="3089790"/>
            <a:ext cx="670224" cy="719765"/>
          </a:xfrm>
          <a:prstGeom prst="straightConnector1">
            <a:avLst/>
          </a:prstGeom>
          <a:ln w="19050">
            <a:solidFill>
              <a:srgbClr val="140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1">
            <a:extLst>
              <a:ext uri="{FF2B5EF4-FFF2-40B4-BE49-F238E27FC236}">
                <a16:creationId xmlns:a16="http://schemas.microsoft.com/office/drawing/2014/main" id="{76FB0133-7702-4ED5-9055-848205B771A2}"/>
              </a:ext>
            </a:extLst>
          </p:cNvPr>
          <p:cNvSpPr/>
          <p:nvPr/>
        </p:nvSpPr>
        <p:spPr>
          <a:xfrm>
            <a:off x="9481876" y="5050222"/>
            <a:ext cx="919590" cy="1012435"/>
          </a:xfrm>
          <a:prstGeom prst="roundRect">
            <a:avLst/>
          </a:prstGeom>
          <a:solidFill>
            <a:srgbClr val="6C32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feature</a:t>
            </a:r>
          </a:p>
        </p:txBody>
      </p:sp>
      <p:sp>
        <p:nvSpPr>
          <p:cNvPr id="35" name="Rounded Rectangle 32">
            <a:extLst>
              <a:ext uri="{FF2B5EF4-FFF2-40B4-BE49-F238E27FC236}">
                <a16:creationId xmlns:a16="http://schemas.microsoft.com/office/drawing/2014/main" id="{78FC4F64-56A9-4832-89FA-FA1C7636EF55}"/>
              </a:ext>
            </a:extLst>
          </p:cNvPr>
          <p:cNvSpPr/>
          <p:nvPr/>
        </p:nvSpPr>
        <p:spPr>
          <a:xfrm>
            <a:off x="10500156" y="708128"/>
            <a:ext cx="919590" cy="1012435"/>
          </a:xfrm>
          <a:prstGeom prst="roundRect">
            <a:avLst/>
          </a:prstGeom>
          <a:solidFill>
            <a:srgbClr val="6C32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develop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DF2A5BD-29E2-4966-9A15-216BE76B32D5}"/>
              </a:ext>
            </a:extLst>
          </p:cNvPr>
          <p:cNvCxnSpPr>
            <a:stCxn id="35" idx="2"/>
            <a:endCxn id="18" idx="0"/>
          </p:cNvCxnSpPr>
          <p:nvPr/>
        </p:nvCxnSpPr>
        <p:spPr>
          <a:xfrm flipH="1">
            <a:off x="10941694" y="1720563"/>
            <a:ext cx="18257" cy="564810"/>
          </a:xfrm>
          <a:prstGeom prst="straightConnector1">
            <a:avLst/>
          </a:prstGeom>
          <a:ln w="19050">
            <a:solidFill>
              <a:srgbClr val="140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6E2DA39-9E55-49B1-AA64-910770CDB28C}"/>
              </a:ext>
            </a:extLst>
          </p:cNvPr>
          <p:cNvCxnSpPr>
            <a:stCxn id="34" idx="0"/>
            <a:endCxn id="30" idx="4"/>
          </p:cNvCxnSpPr>
          <p:nvPr/>
        </p:nvCxnSpPr>
        <p:spPr>
          <a:xfrm flipH="1" flipV="1">
            <a:off x="9939062" y="4496168"/>
            <a:ext cx="2609" cy="554054"/>
          </a:xfrm>
          <a:prstGeom prst="straightConnector1">
            <a:avLst/>
          </a:prstGeom>
          <a:ln w="19050">
            <a:solidFill>
              <a:srgbClr val="140F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7">
            <a:extLst>
              <a:ext uri="{FF2B5EF4-FFF2-40B4-BE49-F238E27FC236}">
                <a16:creationId xmlns:a16="http://schemas.microsoft.com/office/drawing/2014/main" id="{AA29D19F-E4C4-412D-8CA2-2147B82407A9}"/>
              </a:ext>
            </a:extLst>
          </p:cNvPr>
          <p:cNvCxnSpPr>
            <a:stCxn id="29" idx="7"/>
            <a:endCxn id="18" idx="4"/>
          </p:cNvCxnSpPr>
          <p:nvPr/>
        </p:nvCxnSpPr>
        <p:spPr>
          <a:xfrm rot="5400000" flipH="1" flipV="1">
            <a:off x="9244068" y="2111929"/>
            <a:ext cx="719765" cy="2675488"/>
          </a:xfrm>
          <a:prstGeom prst="curvedConnector3">
            <a:avLst/>
          </a:prstGeom>
          <a:ln w="19050">
            <a:solidFill>
              <a:srgbClr val="0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0C93A70-6F8F-4D9E-ABF9-5D246E069B08}"/>
              </a:ext>
            </a:extLst>
          </p:cNvPr>
          <p:cNvSpPr txBox="1"/>
          <p:nvPr/>
        </p:nvSpPr>
        <p:spPr>
          <a:xfrm>
            <a:off x="1791614" y="6028899"/>
            <a:ext cx="6111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3"/>
              </a:rPr>
              <a:t>https://www.atlassian.com/git/tutorials/cherry-pick</a:t>
            </a:r>
            <a:r>
              <a:rPr lang="en-GB" dirty="0"/>
              <a:t>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622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Reverting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1252D10-8EB9-4D36-A6DD-6F87319952C9}"/>
              </a:ext>
            </a:extLst>
          </p:cNvPr>
          <p:cNvSpPr txBox="1">
            <a:spLocks/>
          </p:cNvSpPr>
          <p:nvPr/>
        </p:nvSpPr>
        <p:spPr>
          <a:xfrm>
            <a:off x="698086" y="2090509"/>
            <a:ext cx="10795533" cy="368559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IE" altLang="nl-NL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altLang="nl-NL" sz="2000" b="1" dirty="0"/>
              <a:t>git revert </a:t>
            </a:r>
            <a:r>
              <a:rPr lang="en-IE" altLang="nl-NL" sz="2000" i="1" dirty="0"/>
              <a:t>hash</a:t>
            </a:r>
            <a:endParaRPr lang="en-IE" altLang="nl-N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altLang="nl-NL" sz="2000" dirty="0"/>
              <a:t>Creates a new commit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EA4E00-7009-4CB8-A07A-4D3EEC845A9D}"/>
              </a:ext>
            </a:extLst>
          </p:cNvPr>
          <p:cNvSpPr txBox="1"/>
          <p:nvPr/>
        </p:nvSpPr>
        <p:spPr>
          <a:xfrm>
            <a:off x="1534885" y="6259024"/>
            <a:ext cx="8437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3"/>
              </a:rPr>
              <a:t>https://www.atlassian.com/git/tutorials/resetting-checking-out-and-reverting</a:t>
            </a:r>
            <a:r>
              <a:rPr lang="en-GB" dirty="0"/>
              <a:t> </a:t>
            </a:r>
            <a:endParaRPr lang="en-N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497E36-4F7E-49BA-8E0F-C84E12F3B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016" y="153437"/>
            <a:ext cx="3914521" cy="591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0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Exercise: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ijdelijke aanduiding voor verticale tekst 5">
            <a:extLst>
              <a:ext uri="{FF2B5EF4-FFF2-40B4-BE49-F238E27FC236}">
                <a16:creationId xmlns:a16="http://schemas.microsoft.com/office/drawing/2014/main" id="{1C32E362-0A37-4D6F-B0FC-A2333FD3192B}"/>
              </a:ext>
            </a:extLst>
          </p:cNvPr>
          <p:cNvSpPr txBox="1">
            <a:spLocks/>
          </p:cNvSpPr>
          <p:nvPr/>
        </p:nvSpPr>
        <p:spPr>
          <a:xfrm>
            <a:off x="708119" y="986773"/>
            <a:ext cx="10795533" cy="4932758"/>
          </a:xfrm>
          <a:prstGeom prst="rect">
            <a:avLst/>
          </a:prstGeom>
          <a:solidFill>
            <a:srgbClr val="000000">
              <a:lumMod val="95000"/>
              <a:lumOff val="5000"/>
            </a:srgbClr>
          </a:solidFill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# create a wrong commit and push it to GitLab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# revert the last commit and push it to GitLab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# view the difference in Gitlab</a:t>
            </a:r>
            <a:endParaRPr kumimoji="0" lang="nl-NL" sz="1600" b="0" i="0" u="none" strike="noStrike" kern="1200" cap="none" spc="0" normalizeH="0" baseline="0" noProof="0" dirty="0">
              <a:ln>
                <a:noFill/>
              </a:ln>
              <a:solidFill>
                <a:srgbClr val="147E1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433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BLame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" name="Rechthoek 9">
            <a:extLst>
              <a:ext uri="{FF2B5EF4-FFF2-40B4-BE49-F238E27FC236}">
                <a16:creationId xmlns:a16="http://schemas.microsoft.com/office/drawing/2014/main" id="{E074877C-9825-4EBB-A993-322457451A5D}"/>
              </a:ext>
            </a:extLst>
          </p:cNvPr>
          <p:cNvSpPr/>
          <p:nvPr/>
        </p:nvSpPr>
        <p:spPr>
          <a:xfrm>
            <a:off x="2115127" y="1625601"/>
            <a:ext cx="8109528" cy="4500563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innerShdw>
              <a:srgbClr val="FFFFFF">
                <a:alpha val="0"/>
              </a:srgbClr>
            </a:innerShdw>
          </a:effectLst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https://www.atlassian.com/git/tutorials/merging-vs-rebasing</a:t>
            </a:r>
          </a:p>
        </p:txBody>
      </p:sp>
      <p:sp>
        <p:nvSpPr>
          <p:cNvPr id="13" name="Tijdelijke aanduiding voor verticale tekst 2">
            <a:extLst>
              <a:ext uri="{FF2B5EF4-FFF2-40B4-BE49-F238E27FC236}">
                <a16:creationId xmlns:a16="http://schemas.microsoft.com/office/drawing/2014/main" id="{E496D9C4-B385-4BA1-BB5F-D38C8D5DC0E0}"/>
              </a:ext>
            </a:extLst>
          </p:cNvPr>
          <p:cNvSpPr txBox="1">
            <a:spLocks/>
          </p:cNvSpPr>
          <p:nvPr/>
        </p:nvSpPr>
        <p:spPr>
          <a:xfrm>
            <a:off x="698086" y="2090509"/>
            <a:ext cx="10795533" cy="368559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altLang="nl-NL" sz="2000" b="1"/>
              <a:t>git blame &lt;FILE&gt;</a:t>
            </a:r>
          </a:p>
          <a:p>
            <a:endParaRPr lang="nl-N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C7B7F4-2DB5-4A91-873A-DD495430B96D}"/>
              </a:ext>
            </a:extLst>
          </p:cNvPr>
          <p:cNvSpPr txBox="1"/>
          <p:nvPr/>
        </p:nvSpPr>
        <p:spPr>
          <a:xfrm>
            <a:off x="1468879" y="6141541"/>
            <a:ext cx="7925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https://www.atlassian.com/git/tutorials/inspecting-a-repository/git-blame</a:t>
            </a:r>
            <a:r>
              <a:rPr lang="en-GB" dirty="0"/>
              <a:t> </a:t>
            </a:r>
            <a:endParaRPr lang="en-NL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4B0AFA-E3DE-4A8E-AA17-1406A54DF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545" y="2675392"/>
            <a:ext cx="10557344" cy="215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0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Stash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C47AC-7ACA-4062-9572-78A86C3CCE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751" y="1469203"/>
            <a:ext cx="5347244" cy="4846721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E" altLang="nl-NL" sz="2400" dirty="0"/>
              <a:t>Temporarily ‘stash’ changes in working directory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IE" altLang="nl-NL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E" altLang="nl-NL" sz="2400" dirty="0"/>
              <a:t>Acts as a stack: Push/pop stashes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IE" altLang="nl-NL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E" altLang="nl-NL" sz="2400" b="1" dirty="0"/>
              <a:t>git stash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IE" altLang="nl-NL" sz="24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E" altLang="nl-NL" sz="2400" b="1" dirty="0"/>
              <a:t>git stash pop</a:t>
            </a:r>
            <a:endParaRPr lang="en-NL" sz="2400" dirty="0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102748E0-38D9-42F1-8606-4862FE929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897" y="921075"/>
            <a:ext cx="4538254" cy="529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3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Exercise: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ijdelijke aanduiding voor verticale tekst 5">
            <a:extLst>
              <a:ext uri="{FF2B5EF4-FFF2-40B4-BE49-F238E27FC236}">
                <a16:creationId xmlns:a16="http://schemas.microsoft.com/office/drawing/2014/main" id="{0FA23BE9-BCCA-49D2-BA12-1A1060D473AF}"/>
              </a:ext>
            </a:extLst>
          </p:cNvPr>
          <p:cNvSpPr txBox="1">
            <a:spLocks/>
          </p:cNvSpPr>
          <p:nvPr/>
        </p:nvSpPr>
        <p:spPr>
          <a:xfrm>
            <a:off x="708119" y="986773"/>
            <a:ext cx="10795533" cy="4932758"/>
          </a:xfrm>
          <a:prstGeom prst="rect">
            <a:avLst/>
          </a:prstGeom>
          <a:solidFill>
            <a:srgbClr val="000000">
              <a:lumMod val="95000"/>
              <a:lumOff val="5000"/>
            </a:srgbClr>
          </a:solidFill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# Add ‘another ingredient’ to VegetableSoup.txt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git status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git stash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git status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git stash pop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git status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git commit –am ”added additional ingredient”</a:t>
            </a:r>
            <a:endParaRPr kumimoji="0" lang="nl-NL" sz="1600" b="0" i="0" u="none" strike="noStrike" kern="1200" cap="none" spc="0" normalizeH="0" baseline="0" noProof="0" dirty="0">
              <a:ln>
                <a:noFill/>
              </a:ln>
              <a:solidFill>
                <a:srgbClr val="147E1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82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What is git?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CF5861B-97CE-4774-A7CC-C54B4B27CDEB}"/>
              </a:ext>
            </a:extLst>
          </p:cNvPr>
          <p:cNvSpPr txBox="1"/>
          <p:nvPr/>
        </p:nvSpPr>
        <p:spPr>
          <a:xfrm>
            <a:off x="838199" y="1753992"/>
            <a:ext cx="4543697" cy="369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1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altLang="nl-NL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Distributed version control system</a:t>
            </a:r>
          </a:p>
          <a:p>
            <a:pPr marL="285750" marR="0" lvl="1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E" altLang="nl-NL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altLang="nl-NL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Stupid content tracker</a:t>
            </a:r>
          </a:p>
          <a:p>
            <a:pPr marL="285750" marR="0" lvl="1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E" altLang="nl-NL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285750" marR="0" lvl="1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E" altLang="nl-NL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“I’m an egotistical </a:t>
            </a:r>
            <a:r>
              <a:rPr kumimoji="0" lang="en-IE" altLang="nl-NL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basterd</a:t>
            </a:r>
            <a:r>
              <a:rPr kumimoji="0" lang="en-IE" altLang="nl-NL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, and I name all my projects after myself” </a:t>
            </a:r>
            <a:r>
              <a:rPr kumimoji="0" lang="en-IE" altLang="nl-NL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-- Linus Torvalds</a:t>
            </a:r>
            <a:endParaRPr kumimoji="0" lang="en-IE" altLang="nl-NL" sz="2400" b="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1026" name="Picture 2" descr="Guide to Git: Uploading your Folders to GitHub or Bitbucket - Unit Ops Media">
            <a:extLst>
              <a:ext uri="{FF2B5EF4-FFF2-40B4-BE49-F238E27FC236}">
                <a16:creationId xmlns:a16="http://schemas.microsoft.com/office/drawing/2014/main" id="{580E14BA-6BCC-4B24-A42C-38B5EB663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306" y="1946635"/>
            <a:ext cx="6131959" cy="345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83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Amending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C47AC-7ACA-4062-9572-78A86C3CCE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750" y="1469203"/>
            <a:ext cx="4868273" cy="4846721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E" altLang="nl-NL" sz="2400" dirty="0"/>
              <a:t>Add/remove changes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IE" altLang="nl-NL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E" altLang="nl-NL" sz="2400" dirty="0"/>
              <a:t>Change commit message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IE" altLang="nl-NL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E" altLang="nl-NL" sz="2400" dirty="0"/>
              <a:t>Will generate </a:t>
            </a:r>
            <a:r>
              <a:rPr lang="en-IE" altLang="nl-NL" sz="2400" b="1" dirty="0"/>
              <a:t>new</a:t>
            </a:r>
            <a:r>
              <a:rPr lang="en-IE" altLang="nl-NL" sz="2400" dirty="0"/>
              <a:t> commit hash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IE" altLang="nl-NL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IE" altLang="nl-NL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E" altLang="nl-NL" sz="2400" b="1" dirty="0"/>
              <a:t>Do not change published history!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IE" altLang="nl-NL" sz="2400" b="1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E" altLang="nl-NL" sz="2400" dirty="0"/>
              <a:t>Shared commits should not be altered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IE" altLang="nl-NL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80AB5-A8A0-4EB8-A4CA-E77576CF5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617" y="921075"/>
            <a:ext cx="4442755" cy="2447041"/>
          </a:xfrm>
          <a:prstGeom prst="rect">
            <a:avLst/>
          </a:prstGeom>
        </p:spPr>
      </p:pic>
      <p:pic>
        <p:nvPicPr>
          <p:cNvPr id="14" name="Picture 2" descr="http://images.clipartpanda.com/stop-sign-clipart-z7TaM5XiA.png">
            <a:extLst>
              <a:ext uri="{FF2B5EF4-FFF2-40B4-BE49-F238E27FC236}">
                <a16:creationId xmlns:a16="http://schemas.microsoft.com/office/drawing/2014/main" id="{F1618713-8220-497A-BB9F-71AA55BB6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072" y="4106703"/>
            <a:ext cx="368617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37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Exercise: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ijdelijke aanduiding voor verticale tekst 5">
            <a:extLst>
              <a:ext uri="{FF2B5EF4-FFF2-40B4-BE49-F238E27FC236}">
                <a16:creationId xmlns:a16="http://schemas.microsoft.com/office/drawing/2014/main" id="{5D3A10FD-1071-4FEB-A69D-B21D0BCECD36}"/>
              </a:ext>
            </a:extLst>
          </p:cNvPr>
          <p:cNvSpPr txBox="1">
            <a:spLocks/>
          </p:cNvSpPr>
          <p:nvPr/>
        </p:nvSpPr>
        <p:spPr>
          <a:xfrm>
            <a:off x="708119" y="986773"/>
            <a:ext cx="10795533" cy="4932758"/>
          </a:xfrm>
          <a:prstGeom prst="rect">
            <a:avLst/>
          </a:prstGeom>
          <a:solidFill>
            <a:srgbClr val="000000">
              <a:lumMod val="95000"/>
              <a:lumOff val="5000"/>
            </a:srgbClr>
          </a:solidFill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# change the “Another ingredient” to  a real ingredient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# To add the change to the index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git add VegetableSoup.txt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git commit --amend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git status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git push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nl-NL" sz="1600" b="0" i="0" u="none" strike="noStrike" kern="1200" cap="none" spc="0" normalizeH="0" baseline="0" noProof="0" dirty="0">
              <a:ln>
                <a:noFill/>
              </a:ln>
              <a:solidFill>
                <a:srgbClr val="147E1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643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LFS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C47AC-7ACA-4062-9572-78A86C3CCE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751" y="1469203"/>
            <a:ext cx="4859563" cy="4846721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400" dirty="0"/>
              <a:t>Git LFS replaces big files contents with a pointer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400" dirty="0"/>
              <a:t>Stores the file contents in a local Git LFS cache</a:t>
            </a:r>
            <a:endParaRPr lang="en-IE" altLang="nl-NL" sz="2400" dirty="0"/>
          </a:p>
          <a:p>
            <a:endParaRPr lang="en-NL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E1B8D5-DD5F-43C0-80C8-60581422A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486" y="951013"/>
            <a:ext cx="6408148" cy="36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0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E50B14"/>
                </a:solidFill>
              </a:rPr>
              <a:t>TITLE</a:t>
            </a: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C47AC-7ACA-4062-9572-78A86C3CCE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12" name="Picture Placeholder 14" descr="A picture containing text, sky, vector graphics, day&#10;&#10;Description automatically generated">
            <a:extLst>
              <a:ext uri="{FF2B5EF4-FFF2-40B4-BE49-F238E27FC236}">
                <a16:creationId xmlns:a16="http://schemas.microsoft.com/office/drawing/2014/main" id="{9C4B26E0-59CD-43CD-988D-FC7C15558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6" b="10116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  <a:blipFill>
            <a:blip r:embed="rId4"/>
            <a:srcRect/>
            <a:stretch>
              <a:fillRect l="-208" r="-290"/>
            </a:stretch>
          </a:blipFill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7D93E50-EFB6-4ECE-AD84-462B0BEB9FB6}"/>
              </a:ext>
            </a:extLst>
          </p:cNvPr>
          <p:cNvSpPr txBox="1">
            <a:spLocks/>
          </p:cNvSpPr>
          <p:nvPr/>
        </p:nvSpPr>
        <p:spPr>
          <a:xfrm>
            <a:off x="698086" y="1563112"/>
            <a:ext cx="10788957" cy="4608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  <a:defRPr sz="2800" b="1" kern="1200" cap="all" baseline="0">
                <a:solidFill>
                  <a:srgbClr val="E50B14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GB" dirty="0"/>
              <a:t>Git flow</a:t>
            </a:r>
          </a:p>
        </p:txBody>
      </p:sp>
    </p:spTree>
    <p:extLst>
      <p:ext uri="{BB962C8B-B14F-4D97-AF65-F5344CB8AC3E}">
        <p14:creationId xmlns:p14="http://schemas.microsoft.com/office/powerpoint/2010/main" val="387161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Git Flow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C47AC-7ACA-4062-9572-78A86C3CCE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750" y="1469203"/>
            <a:ext cx="4833439" cy="4846721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dirty="0"/>
              <a:t>Popular branching model.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Main branches</a:t>
            </a:r>
            <a:endParaRPr lang="en-IE" altLang="nl-NL" sz="2000" b="1" dirty="0"/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IE" altLang="nl-NL" sz="2000" dirty="0"/>
              <a:t>    master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IE" altLang="nl-NL" sz="2000" dirty="0"/>
              <a:t>    develop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endParaRPr lang="en-IE" altLang="nl-NL" sz="20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2000" b="1" dirty="0"/>
              <a:t>Supporting branches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sz="2000" dirty="0"/>
              <a:t>    Feature branches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sz="2000" dirty="0"/>
              <a:t>    Release branches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GB" sz="2000" dirty="0"/>
              <a:t>    Hotfix branches</a:t>
            </a:r>
          </a:p>
          <a:p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ED1349-6718-4433-B05E-106BE6241D7E}"/>
              </a:ext>
            </a:extLst>
          </p:cNvPr>
          <p:cNvSpPr txBox="1"/>
          <p:nvPr/>
        </p:nvSpPr>
        <p:spPr>
          <a:xfrm>
            <a:off x="1510117" y="6139453"/>
            <a:ext cx="6111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https://nvie.com/posts/a-successful-git-branching-model/</a:t>
            </a:r>
          </a:p>
          <a:p>
            <a:r>
              <a:rPr lang="en-GB" dirty="0">
                <a:hlinkClick r:id="rId3"/>
              </a:rPr>
              <a:t>https://danielkummer.github.io/git-flow-cheatsheet/</a:t>
            </a:r>
            <a:r>
              <a:rPr lang="en-GB" dirty="0"/>
              <a:t> </a:t>
            </a:r>
            <a:endParaRPr lang="en-NL" dirty="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0E17E7D-2166-41A2-8304-085DDA35F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657" y="368766"/>
            <a:ext cx="4618463" cy="612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0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Exercise: Setup GIT-Flow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ijdelijke aanduiding voor verticale tekst 5">
            <a:extLst>
              <a:ext uri="{FF2B5EF4-FFF2-40B4-BE49-F238E27FC236}">
                <a16:creationId xmlns:a16="http://schemas.microsoft.com/office/drawing/2014/main" id="{2C4BEF74-EE01-495E-9D48-4FFC7AF4D36B}"/>
              </a:ext>
            </a:extLst>
          </p:cNvPr>
          <p:cNvSpPr txBox="1">
            <a:spLocks/>
          </p:cNvSpPr>
          <p:nvPr/>
        </p:nvSpPr>
        <p:spPr>
          <a:xfrm>
            <a:off x="708119" y="986773"/>
            <a:ext cx="10795533" cy="4932758"/>
          </a:xfrm>
          <a:prstGeom prst="rect">
            <a:avLst/>
          </a:prstGeom>
          <a:solidFill>
            <a:srgbClr val="000000">
              <a:lumMod val="95000"/>
              <a:lumOff val="5000"/>
            </a:srgbClr>
          </a:solidFill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# install git-flow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git flow init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# Add and finish a new feature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# Add and finish a new release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nl-NL" sz="1600" b="0" i="0" u="none" strike="noStrike" kern="1200" cap="none" spc="0" normalizeH="0" baseline="0" noProof="0" dirty="0">
              <a:ln>
                <a:noFill/>
              </a:ln>
              <a:solidFill>
                <a:srgbClr val="147E1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11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Questions?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C108EEFC-3DC5-4AD6-B5AD-D6CAE3D2B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540" y="1934445"/>
            <a:ext cx="9995581" cy="316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9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Tijdelijke aanduiding voor afbeelding 32" descr="Afbeelding met tekst, kaart&#10;&#10;Automatisch gegenereerde beschrijving">
            <a:extLst>
              <a:ext uri="{FF2B5EF4-FFF2-40B4-BE49-F238E27FC236}">
                <a16:creationId xmlns:a16="http://schemas.microsoft.com/office/drawing/2014/main" id="{CDAFD466-3D70-460C-8C34-8F992636C0A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email">
            <a:alphaModFix amt="4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4535" y="0"/>
            <a:ext cx="6367466" cy="6864350"/>
          </a:xfrm>
        </p:spPr>
      </p:pic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A09E790F-BD53-4802-87B4-6842EC92F9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F4B53B07-BFE1-47FE-BD7B-159B23FC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THANK YOU FOR YOUR ATTENTION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E265BD9-79B8-452C-9F70-9F34543FAA8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29" name="Tijdelijke aanduiding voor tekst 28">
            <a:extLst>
              <a:ext uri="{FF2B5EF4-FFF2-40B4-BE49-F238E27FC236}">
                <a16:creationId xmlns:a16="http://schemas.microsoft.com/office/drawing/2014/main" id="{B858DF59-A5DA-4CF2-A656-EF2562EA6C4D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nl-NL" dirty="0"/>
              <a:t>Pedro de Medinalaan 11, </a:t>
            </a:r>
            <a:br>
              <a:rPr lang="nl-NL" dirty="0"/>
            </a:br>
            <a:r>
              <a:rPr lang="nl-NL" dirty="0"/>
              <a:t>1086 XK Amsterdam</a:t>
            </a:r>
          </a:p>
        </p:txBody>
      </p:sp>
      <p:sp>
        <p:nvSpPr>
          <p:cNvPr id="30" name="Tijdelijke aanduiding voor tekst 29">
            <a:extLst>
              <a:ext uri="{FF2B5EF4-FFF2-40B4-BE49-F238E27FC236}">
                <a16:creationId xmlns:a16="http://schemas.microsoft.com/office/drawing/2014/main" id="{126D57D0-8AF6-4403-9DF4-9DDCEAEE479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nl-NL" dirty="0"/>
              <a:t>020 - 773 1972</a:t>
            </a:r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B0DC02A0-705C-49D8-B127-FC8E7B567B4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nl-NL" dirty="0"/>
              <a:t>www.anchormen.nl</a:t>
            </a:r>
          </a:p>
        </p:txBody>
      </p:sp>
    </p:spTree>
    <p:extLst>
      <p:ext uri="{BB962C8B-B14F-4D97-AF65-F5344CB8AC3E}">
        <p14:creationId xmlns:p14="http://schemas.microsoft.com/office/powerpoint/2010/main" val="67719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Advantages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AB6B545-9BAC-42A4-9C9F-BCFF136F2205}"/>
              </a:ext>
            </a:extLst>
          </p:cNvPr>
          <p:cNvSpPr txBox="1"/>
          <p:nvPr/>
        </p:nvSpPr>
        <p:spPr>
          <a:xfrm>
            <a:off x="620485" y="1653717"/>
            <a:ext cx="5013961" cy="3342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E" altLang="nl-NL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Fast branching and switching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IE" altLang="nl-NL" sz="2400" dirty="0">
              <a:solidFill>
                <a:srgbClr val="000000">
                  <a:lumMod val="75000"/>
                  <a:lumOff val="25000"/>
                </a:srgbClr>
              </a:solidFill>
              <a:latin typeface="+mj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E" altLang="nl-NL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Shape your own workflow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IE" altLang="nl-NL" sz="2400" dirty="0">
              <a:solidFill>
                <a:srgbClr val="000000">
                  <a:lumMod val="75000"/>
                  <a:lumOff val="25000"/>
                </a:srgbClr>
              </a:solidFill>
              <a:latin typeface="+mj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E" altLang="nl-NL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Work everywhere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en-IE" altLang="nl-NL" sz="2400" dirty="0">
              <a:solidFill>
                <a:srgbClr val="000000">
                  <a:lumMod val="75000"/>
                  <a:lumOff val="25000"/>
                </a:srgbClr>
              </a:solidFill>
              <a:latin typeface="+mj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E" altLang="nl-NL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Git goodies</a:t>
            </a:r>
          </a:p>
        </p:txBody>
      </p:sp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F0F83E82-8852-4F74-A5B2-DC217D7AE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408" y="1956645"/>
            <a:ext cx="3816995" cy="312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1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/>
              <a:t>Getting starting with Git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C47AC-7ACA-4062-9572-78A86C3CCE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750" y="1469203"/>
            <a:ext cx="5373370" cy="4846721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altLang="nl-NL" sz="2400" dirty="0"/>
              <a:t>Installing Git -&gt; </a:t>
            </a:r>
            <a:r>
              <a:rPr lang="en-GB" altLang="nl-NL" sz="2400" dirty="0">
                <a:hlinkClick r:id="rId3"/>
              </a:rPr>
              <a:t>https://git-scm.com/</a:t>
            </a:r>
            <a:r>
              <a:rPr lang="en-GB" altLang="nl-NL" sz="2400" dirty="0"/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altLang="nl-NL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altLang="nl-NL" sz="2400" b="1" dirty="0"/>
              <a:t>git config</a:t>
            </a:r>
            <a:r>
              <a:rPr lang="en-GB" altLang="nl-NL" sz="2400" dirty="0"/>
              <a:t>: View and/or change configuration settings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altLang="nl-NL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altLang="nl-NL" sz="2400" dirty="0"/>
              <a:t>Settings that will be used for all projects, add the --global flag.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altLang="nl-NL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altLang="nl-NL" sz="2400" b="1" dirty="0"/>
              <a:t>git help</a:t>
            </a:r>
            <a:r>
              <a:rPr lang="en-GB" altLang="nl-NL" sz="2400" dirty="0"/>
              <a:t>: Display a list of the most common commands that are available</a:t>
            </a:r>
            <a:endParaRPr lang="en-IE" altLang="nl-N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C0EE1C-A1F6-4496-96BD-448CCFEB5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206" y="1488858"/>
            <a:ext cx="5508331" cy="395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4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Exercise: Setting things up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ijdelijke aanduiding voor verticale tekst 5">
            <a:extLst>
              <a:ext uri="{FF2B5EF4-FFF2-40B4-BE49-F238E27FC236}">
                <a16:creationId xmlns:a16="http://schemas.microsoft.com/office/drawing/2014/main" id="{A677C19E-E141-4979-B957-B88DBFE5EE5B}"/>
              </a:ext>
            </a:extLst>
          </p:cNvPr>
          <p:cNvSpPr txBox="1">
            <a:spLocks/>
          </p:cNvSpPr>
          <p:nvPr/>
        </p:nvSpPr>
        <p:spPr>
          <a:xfrm>
            <a:off x="708119" y="986773"/>
            <a:ext cx="10795533" cy="4932758"/>
          </a:xfrm>
          <a:prstGeom prst="rect">
            <a:avLst/>
          </a:prstGeom>
          <a:solidFill>
            <a:srgbClr val="000000">
              <a:lumMod val="95000"/>
              <a:lumOff val="5000"/>
            </a:srgbClr>
          </a:solidFill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git config --global user.name "Firstname Lastname"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47E1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git config --global user.email "name@company.com"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47E1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 git config -- list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nl-NL" sz="1600" b="0" i="0" u="none" strike="noStrike" kern="1200" cap="none" spc="0" normalizeH="0" baseline="0" noProof="0" dirty="0">
              <a:ln>
                <a:noFill/>
              </a:ln>
              <a:solidFill>
                <a:srgbClr val="147E1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188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all" dirty="0" err="1"/>
              <a:t>rEPOSITORIES</a:t>
            </a:r>
            <a:endParaRPr lang="nl-NL" dirty="0">
              <a:solidFill>
                <a:srgbClr val="E50B14"/>
              </a:solidFill>
            </a:endParaRP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C47AC-7ACA-4062-9572-78A86C3CCE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750" y="1469203"/>
            <a:ext cx="4929233" cy="4846721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altLang="nl-NL" sz="2000" dirty="0"/>
              <a:t>A repository holds the set of files and directories that are under version control.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altLang="nl-NL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altLang="nl-NL" sz="2000" dirty="0"/>
              <a:t>The repository will track all changes that are made to the files or directories.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altLang="nl-NL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altLang="nl-NL" sz="2000" dirty="0"/>
              <a:t>Note that it's not going to store every old version, only the changes.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IE" altLang="nl-NL" sz="20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E" altLang="nl-NL" sz="2000" dirty="0"/>
              <a:t>Resides in the </a:t>
            </a:r>
            <a:r>
              <a:rPr lang="en-IE" altLang="nl-NL" sz="2000" i="1" dirty="0"/>
              <a:t>.git</a:t>
            </a:r>
            <a:r>
              <a:rPr lang="en-IE" altLang="nl-NL" sz="2000" dirty="0"/>
              <a:t> directory </a:t>
            </a:r>
            <a:r>
              <a:rPr lang="en-IE" altLang="nl-NL" sz="2000" b="1" dirty="0"/>
              <a:t>on your hard disk</a:t>
            </a:r>
            <a:endParaRPr lang="en-IE" altLang="nl-NL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sz="2000" dirty="0"/>
          </a:p>
        </p:txBody>
      </p:sp>
      <p:sp>
        <p:nvSpPr>
          <p:cNvPr id="12" name="Can 5">
            <a:extLst>
              <a:ext uri="{FF2B5EF4-FFF2-40B4-BE49-F238E27FC236}">
                <a16:creationId xmlns:a16="http://schemas.microsoft.com/office/drawing/2014/main" id="{4F5E7DBB-2B9E-45E2-B333-AC3A35EF6856}"/>
              </a:ext>
            </a:extLst>
          </p:cNvPr>
          <p:cNvSpPr/>
          <p:nvPr/>
        </p:nvSpPr>
        <p:spPr>
          <a:xfrm>
            <a:off x="7815983" y="2249857"/>
            <a:ext cx="1985210" cy="2322094"/>
          </a:xfrm>
          <a:prstGeom prst="can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405895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PLATE">
  <a:themeElements>
    <a:clrScheme name="Anchormen">
      <a:dk1>
        <a:srgbClr val="000000"/>
      </a:dk1>
      <a:lt1>
        <a:srgbClr val="FFFFFF"/>
      </a:lt1>
      <a:dk2>
        <a:srgbClr val="7F7F7F"/>
      </a:dk2>
      <a:lt2>
        <a:srgbClr val="FFFFFF"/>
      </a:lt2>
      <a:accent1>
        <a:srgbClr val="E50B14"/>
      </a:accent1>
      <a:accent2>
        <a:srgbClr val="7E0000"/>
      </a:accent2>
      <a:accent3>
        <a:srgbClr val="ED981D"/>
      </a:accent3>
      <a:accent4>
        <a:srgbClr val="E5650F"/>
      </a:accent4>
      <a:accent5>
        <a:srgbClr val="3F3F3F"/>
      </a:accent5>
      <a:accent6>
        <a:srgbClr val="E50B14"/>
      </a:accent6>
      <a:hlink>
        <a:srgbClr val="E50B14"/>
      </a:hlink>
      <a:folHlink>
        <a:srgbClr val="FF0000"/>
      </a:folHlink>
    </a:clrScheme>
    <a:fontScheme name="Arial + Calibri">
      <a:majorFont>
        <a:latin typeface="Arial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27F2012F55F54E999283F41BD3A12A" ma:contentTypeVersion="7" ma:contentTypeDescription="Create a new document." ma:contentTypeScope="" ma:versionID="f74bb85eacddec8223cdd4bedbb27ae8">
  <xsd:schema xmlns:xsd="http://www.w3.org/2001/XMLSchema" xmlns:xs="http://www.w3.org/2001/XMLSchema" xmlns:p="http://schemas.microsoft.com/office/2006/metadata/properties" xmlns:ns2="3771d76d-113f-4a90-a3a3-7d18a4f84586" targetNamespace="http://schemas.microsoft.com/office/2006/metadata/properties" ma:root="true" ma:fieldsID="bdcaa714b484d3e012d9e84bd26f0319" ns2:_="">
    <xsd:import namespace="3771d76d-113f-4a90-a3a3-7d18a4f845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71d76d-113f-4a90-a3a3-7d18a4f845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B55C25D-9EDC-48A2-927C-37908ABEE0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71d76d-113f-4a90-a3a3-7d18a4f845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B0358E-16C0-40EA-8D6E-7E332D40FD03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3771d76d-113f-4a90-a3a3-7d18a4f8458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5D02D4E-0E63-46ED-9E93-8EC4C723124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2664</TotalTime>
  <Words>1380</Words>
  <Application>Microsoft Office PowerPoint</Application>
  <PresentationFormat>Widescreen</PresentationFormat>
  <Paragraphs>393</Paragraphs>
  <Slides>57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Brandon Grotesque Regular</vt:lpstr>
      <vt:lpstr>Calibri</vt:lpstr>
      <vt:lpstr>Calibri Light</vt:lpstr>
      <vt:lpstr>Segoe UI Light</vt:lpstr>
      <vt:lpstr>Wingdings</vt:lpstr>
      <vt:lpstr>TEMPLATE</vt:lpstr>
      <vt:lpstr>Git Basics GIT Flow</vt:lpstr>
      <vt:lpstr>planning</vt:lpstr>
      <vt:lpstr>PowerPoint Presentation</vt:lpstr>
      <vt:lpstr>What is Version Control?</vt:lpstr>
      <vt:lpstr>What is git?</vt:lpstr>
      <vt:lpstr>Advantages</vt:lpstr>
      <vt:lpstr>Getting starting with Git</vt:lpstr>
      <vt:lpstr>Exercise: Setting things up</vt:lpstr>
      <vt:lpstr>rEPOSITORIES</vt:lpstr>
      <vt:lpstr>Exercise: Setting things up</vt:lpstr>
      <vt:lpstr>What’s the status?</vt:lpstr>
      <vt:lpstr>Working Directory</vt:lpstr>
      <vt:lpstr>Index</vt:lpstr>
      <vt:lpstr>Index</vt:lpstr>
      <vt:lpstr>Exercise: Creating content</vt:lpstr>
      <vt:lpstr>Using the Index</vt:lpstr>
      <vt:lpstr>Exercise:</vt:lpstr>
      <vt:lpstr>Exercise:</vt:lpstr>
      <vt:lpstr>Commit history</vt:lpstr>
      <vt:lpstr>RESET</vt:lpstr>
      <vt:lpstr>Exercise:</vt:lpstr>
      <vt:lpstr>Building a narrative</vt:lpstr>
      <vt:lpstr>TITLE</vt:lpstr>
      <vt:lpstr>Branching</vt:lpstr>
      <vt:lpstr>Exercise:</vt:lpstr>
      <vt:lpstr>Branches</vt:lpstr>
      <vt:lpstr>Branches</vt:lpstr>
      <vt:lpstr>Merge</vt:lpstr>
      <vt:lpstr>Merging</vt:lpstr>
      <vt:lpstr>Exercise:</vt:lpstr>
      <vt:lpstr>Rebasing</vt:lpstr>
      <vt:lpstr>PowerPoint Presentation</vt:lpstr>
      <vt:lpstr>Remotes</vt:lpstr>
      <vt:lpstr>Remotes</vt:lpstr>
      <vt:lpstr>Cloning</vt:lpstr>
      <vt:lpstr>Initialize remote repository</vt:lpstr>
      <vt:lpstr>Exercise:</vt:lpstr>
      <vt:lpstr>Updating</vt:lpstr>
      <vt:lpstr>Sharing work</vt:lpstr>
      <vt:lpstr>Exercise:</vt:lpstr>
      <vt:lpstr>Summary:</vt:lpstr>
      <vt:lpstr>TITLE</vt:lpstr>
      <vt:lpstr>Goodies</vt:lpstr>
      <vt:lpstr>Cherry picking</vt:lpstr>
      <vt:lpstr>Reverting</vt:lpstr>
      <vt:lpstr>Exercise:</vt:lpstr>
      <vt:lpstr>BLame</vt:lpstr>
      <vt:lpstr>Stash</vt:lpstr>
      <vt:lpstr>Exercise:</vt:lpstr>
      <vt:lpstr>Amending</vt:lpstr>
      <vt:lpstr>Exercise:</vt:lpstr>
      <vt:lpstr>LFS</vt:lpstr>
      <vt:lpstr>TITLE</vt:lpstr>
      <vt:lpstr>Git Flow</vt:lpstr>
      <vt:lpstr>Exercise: Setup GIT-Flow</vt:lpstr>
      <vt:lpstr>Questions?</vt:lpstr>
      <vt:lpstr>THANK YOU FOR YOUR ATTENTION</vt:lpstr>
    </vt:vector>
  </TitlesOfParts>
  <Manager>MADE BY PPTSOLUTIONS.NL</Manager>
  <Company>PPTSOLUTIONS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PPTSOLUTIONS.NL</dc:title>
  <dc:subject>MADE BY PPTSOLUTIONS.NL</dc:subject>
  <dc:creator>Silvana Salamur</dc:creator>
  <cp:keywords>PPTSOLUTIONS.NL</cp:keywords>
  <cp:lastModifiedBy>Angel Sevilla Camins - Anchormen</cp:lastModifiedBy>
  <cp:revision>234</cp:revision>
  <dcterms:created xsi:type="dcterms:W3CDTF">2017-01-18T13:00:15Z</dcterms:created>
  <dcterms:modified xsi:type="dcterms:W3CDTF">2021-02-26T15:55:13Z</dcterms:modified>
  <cp:category>POWERPOINT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0x010100B327F2012F55F54E999283F41BD3A12A</vt:lpwstr>
  </property>
</Properties>
</file>